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56" r:id="rId2"/>
    <p:sldId id="275" r:id="rId3"/>
    <p:sldId id="301" r:id="rId4"/>
    <p:sldId id="302" r:id="rId5"/>
    <p:sldId id="324" r:id="rId6"/>
    <p:sldId id="282" r:id="rId7"/>
    <p:sldId id="319" r:id="rId8"/>
    <p:sldId id="260" r:id="rId9"/>
    <p:sldId id="277" r:id="rId10"/>
    <p:sldId id="257" r:id="rId11"/>
    <p:sldId id="261" r:id="rId12"/>
    <p:sldId id="315" r:id="rId13"/>
    <p:sldId id="289" r:id="rId14"/>
    <p:sldId id="304" r:id="rId15"/>
    <p:sldId id="309" r:id="rId16"/>
    <p:sldId id="290" r:id="rId17"/>
    <p:sldId id="313" r:id="rId18"/>
    <p:sldId id="294" r:id="rId19"/>
    <p:sldId id="305" r:id="rId20"/>
    <p:sldId id="270" r:id="rId21"/>
    <p:sldId id="310" r:id="rId22"/>
    <p:sldId id="318" r:id="rId23"/>
    <p:sldId id="320" r:id="rId24"/>
    <p:sldId id="312" r:id="rId25"/>
    <p:sldId id="287" r:id="rId26"/>
    <p:sldId id="271" r:id="rId27"/>
    <p:sldId id="272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E74EB71-A947-4E5A-82E5-E6E804599425}" v="2" dt="2025-01-17T19:07:03.38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6102" autoAdjust="0"/>
  </p:normalViewPr>
  <p:slideViewPr>
    <p:cSldViewPr snapToGrid="0">
      <p:cViewPr varScale="1">
        <p:scale>
          <a:sx n="48" d="100"/>
          <a:sy n="48" d="100"/>
        </p:scale>
        <p:origin x="1340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rina Nurlybayeva" userId="b3bf5820-2b28-4686-8c0d-673c0ad7aeab" providerId="ADAL" clId="{78B35220-3E3E-4460-B6AA-871D00A061A2}"/>
    <pc:docChg chg="undo redo custSel addSld delSld modSld sldOrd">
      <pc:chgData name="Karina Nurlybayeva" userId="b3bf5820-2b28-4686-8c0d-673c0ad7aeab" providerId="ADAL" clId="{78B35220-3E3E-4460-B6AA-871D00A061A2}" dt="2025-01-17T12:59:51.418" v="12743" actId="14100"/>
      <pc:docMkLst>
        <pc:docMk/>
      </pc:docMkLst>
      <pc:sldChg chg="addSp delSp modSp new mod setBg modNotesTx">
        <pc:chgData name="Karina Nurlybayeva" userId="b3bf5820-2b28-4686-8c0d-673c0ad7aeab" providerId="ADAL" clId="{78B35220-3E3E-4460-B6AA-871D00A061A2}" dt="2025-01-17T10:17:22.514" v="12240" actId="20577"/>
        <pc:sldMkLst>
          <pc:docMk/>
          <pc:sldMk cId="128220888" sldId="256"/>
        </pc:sldMkLst>
        <pc:spChg chg="mod ord">
          <ac:chgData name="Karina Nurlybayeva" userId="b3bf5820-2b28-4686-8c0d-673c0ad7aeab" providerId="ADAL" clId="{78B35220-3E3E-4460-B6AA-871D00A061A2}" dt="2025-01-16T15:39:53.748" v="7374"/>
          <ac:spMkLst>
            <pc:docMk/>
            <pc:sldMk cId="128220888" sldId="256"/>
            <ac:spMk id="2" creationId="{B90022A5-93C3-F417-C8A0-971E6AEE1F01}"/>
          </ac:spMkLst>
        </pc:spChg>
        <pc:spChg chg="add mod">
          <ac:chgData name="Karina Nurlybayeva" userId="b3bf5820-2b28-4686-8c0d-673c0ad7aeab" providerId="ADAL" clId="{78B35220-3E3E-4460-B6AA-871D00A061A2}" dt="2025-01-15T19:00:34.577" v="1321" actId="26606"/>
          <ac:spMkLst>
            <pc:docMk/>
            <pc:sldMk cId="128220888" sldId="256"/>
            <ac:spMk id="7" creationId="{254B92B1-4A41-7364-3AEE-3617D860CA2F}"/>
          </ac:spMkLst>
        </pc:spChg>
        <pc:picChg chg="add mod">
          <ac:chgData name="Karina Nurlybayeva" userId="b3bf5820-2b28-4686-8c0d-673c0ad7aeab" providerId="ADAL" clId="{78B35220-3E3E-4460-B6AA-871D00A061A2}" dt="2025-01-15T19:00:42.018" v="1323" actId="1076"/>
          <ac:picMkLst>
            <pc:docMk/>
            <pc:sldMk cId="128220888" sldId="256"/>
            <ac:picMk id="5" creationId="{FA1E2D6B-6C8E-6839-BEE4-18C9C005E226}"/>
          </ac:picMkLst>
        </pc:picChg>
      </pc:sldChg>
      <pc:sldChg chg="addSp delSp modSp new mod ord modNotesTx">
        <pc:chgData name="Karina Nurlybayeva" userId="b3bf5820-2b28-4686-8c0d-673c0ad7aeab" providerId="ADAL" clId="{78B35220-3E3E-4460-B6AA-871D00A061A2}" dt="2025-01-17T10:41:53.736" v="12592" actId="1076"/>
        <pc:sldMkLst>
          <pc:docMk/>
          <pc:sldMk cId="3731689513" sldId="257"/>
        </pc:sldMkLst>
        <pc:spChg chg="mod">
          <ac:chgData name="Karina Nurlybayeva" userId="b3bf5820-2b28-4686-8c0d-673c0ad7aeab" providerId="ADAL" clId="{78B35220-3E3E-4460-B6AA-871D00A061A2}" dt="2025-01-16T15:39:53.748" v="7374"/>
          <ac:spMkLst>
            <pc:docMk/>
            <pc:sldMk cId="3731689513" sldId="257"/>
            <ac:spMk id="2" creationId="{ED19AAB8-84CA-0A6B-5C0D-2AD83ED48D7D}"/>
          </ac:spMkLst>
        </pc:spChg>
        <pc:spChg chg="add mod">
          <ac:chgData name="Karina Nurlybayeva" userId="b3bf5820-2b28-4686-8c0d-673c0ad7aeab" providerId="ADAL" clId="{78B35220-3E3E-4460-B6AA-871D00A061A2}" dt="2025-01-15T22:29:53.065" v="2106" actId="1036"/>
          <ac:spMkLst>
            <pc:docMk/>
            <pc:sldMk cId="3731689513" sldId="257"/>
            <ac:spMk id="20" creationId="{3F0CDBCA-AD7C-1B15-499A-B50935CBEAD2}"/>
          </ac:spMkLst>
        </pc:spChg>
        <pc:spChg chg="add mod">
          <ac:chgData name="Karina Nurlybayeva" userId="b3bf5820-2b28-4686-8c0d-673c0ad7aeab" providerId="ADAL" clId="{78B35220-3E3E-4460-B6AA-871D00A061A2}" dt="2025-01-15T22:29:53.065" v="2106" actId="1036"/>
          <ac:spMkLst>
            <pc:docMk/>
            <pc:sldMk cId="3731689513" sldId="257"/>
            <ac:spMk id="27" creationId="{36C7C0F8-4F7E-474E-0D80-F6F0FF85D8DF}"/>
          </ac:spMkLst>
        </pc:spChg>
        <pc:spChg chg="add mod">
          <ac:chgData name="Karina Nurlybayeva" userId="b3bf5820-2b28-4686-8c0d-673c0ad7aeab" providerId="ADAL" clId="{78B35220-3E3E-4460-B6AA-871D00A061A2}" dt="2025-01-15T22:29:53.065" v="2106" actId="1036"/>
          <ac:spMkLst>
            <pc:docMk/>
            <pc:sldMk cId="3731689513" sldId="257"/>
            <ac:spMk id="29" creationId="{789C712B-C132-6341-14AD-D38A7A10A01C}"/>
          </ac:spMkLst>
        </pc:spChg>
        <pc:spChg chg="add mod">
          <ac:chgData name="Karina Nurlybayeva" userId="b3bf5820-2b28-4686-8c0d-673c0ad7aeab" providerId="ADAL" clId="{78B35220-3E3E-4460-B6AA-871D00A061A2}" dt="2025-01-15T22:29:53.065" v="2106" actId="1036"/>
          <ac:spMkLst>
            <pc:docMk/>
            <pc:sldMk cId="3731689513" sldId="257"/>
            <ac:spMk id="30" creationId="{0110CABF-7491-569B-2F18-11921C1E63B9}"/>
          </ac:spMkLst>
        </pc:spChg>
        <pc:spChg chg="add mod">
          <ac:chgData name="Karina Nurlybayeva" userId="b3bf5820-2b28-4686-8c0d-673c0ad7aeab" providerId="ADAL" clId="{78B35220-3E3E-4460-B6AA-871D00A061A2}" dt="2025-01-15T22:29:53.065" v="2106" actId="1036"/>
          <ac:spMkLst>
            <pc:docMk/>
            <pc:sldMk cId="3731689513" sldId="257"/>
            <ac:spMk id="31" creationId="{D5257CF9-3C68-75BC-C7F2-21204AA13E29}"/>
          </ac:spMkLst>
        </pc:spChg>
        <pc:spChg chg="add mod">
          <ac:chgData name="Karina Nurlybayeva" userId="b3bf5820-2b28-4686-8c0d-673c0ad7aeab" providerId="ADAL" clId="{78B35220-3E3E-4460-B6AA-871D00A061A2}" dt="2025-01-15T22:29:53.065" v="2106" actId="1036"/>
          <ac:spMkLst>
            <pc:docMk/>
            <pc:sldMk cId="3731689513" sldId="257"/>
            <ac:spMk id="33" creationId="{90F1910F-F61B-7C26-3428-F973BD688502}"/>
          </ac:spMkLst>
        </pc:spChg>
        <pc:spChg chg="add mod">
          <ac:chgData name="Karina Nurlybayeva" userId="b3bf5820-2b28-4686-8c0d-673c0ad7aeab" providerId="ADAL" clId="{78B35220-3E3E-4460-B6AA-871D00A061A2}" dt="2025-01-16T11:11:17.196" v="5376" actId="1076"/>
          <ac:spMkLst>
            <pc:docMk/>
            <pc:sldMk cId="3731689513" sldId="257"/>
            <ac:spMk id="35" creationId="{0FFCB742-9C93-E1A0-92AC-7FCE60360C54}"/>
          </ac:spMkLst>
        </pc:spChg>
        <pc:picChg chg="add mod">
          <ac:chgData name="Karina Nurlybayeva" userId="b3bf5820-2b28-4686-8c0d-673c0ad7aeab" providerId="ADAL" clId="{78B35220-3E3E-4460-B6AA-871D00A061A2}" dt="2025-01-15T22:29:53.065" v="2106" actId="1036"/>
          <ac:picMkLst>
            <pc:docMk/>
            <pc:sldMk cId="3731689513" sldId="257"/>
            <ac:picMk id="26" creationId="{38F8E9AC-7FE7-DAA6-68CC-9AB7FCB8F530}"/>
          </ac:picMkLst>
        </pc:picChg>
      </pc:sldChg>
      <pc:sldChg chg="addSp delSp modSp new del mod">
        <pc:chgData name="Karina Nurlybayeva" userId="b3bf5820-2b28-4686-8c0d-673c0ad7aeab" providerId="ADAL" clId="{78B35220-3E3E-4460-B6AA-871D00A061A2}" dt="2025-01-16T15:39:34.077" v="7368" actId="47"/>
        <pc:sldMkLst>
          <pc:docMk/>
          <pc:sldMk cId="2299228864" sldId="258"/>
        </pc:sldMkLst>
      </pc:sldChg>
      <pc:sldChg chg="new del">
        <pc:chgData name="Karina Nurlybayeva" userId="b3bf5820-2b28-4686-8c0d-673c0ad7aeab" providerId="ADAL" clId="{78B35220-3E3E-4460-B6AA-871D00A061A2}" dt="2025-01-14T23:42:01.154" v="466" actId="47"/>
        <pc:sldMkLst>
          <pc:docMk/>
          <pc:sldMk cId="3303881666" sldId="259"/>
        </pc:sldMkLst>
      </pc:sldChg>
      <pc:sldChg chg="addSp delSp modSp new mod ord setBg delDesignElem modNotesTx">
        <pc:chgData name="Karina Nurlybayeva" userId="b3bf5820-2b28-4686-8c0d-673c0ad7aeab" providerId="ADAL" clId="{78B35220-3E3E-4460-B6AA-871D00A061A2}" dt="2025-01-17T11:50:36.595" v="12738" actId="113"/>
        <pc:sldMkLst>
          <pc:docMk/>
          <pc:sldMk cId="3448361173" sldId="260"/>
        </pc:sldMkLst>
        <pc:spChg chg="mod">
          <ac:chgData name="Karina Nurlybayeva" userId="b3bf5820-2b28-4686-8c0d-673c0ad7aeab" providerId="ADAL" clId="{78B35220-3E3E-4460-B6AA-871D00A061A2}" dt="2025-01-17T11:50:36.595" v="12738" actId="113"/>
          <ac:spMkLst>
            <pc:docMk/>
            <pc:sldMk cId="3448361173" sldId="260"/>
            <ac:spMk id="2" creationId="{074C2221-1E3F-E00D-4FF6-5EF23D2A3106}"/>
          </ac:spMkLst>
        </pc:spChg>
        <pc:spChg chg="add mod">
          <ac:chgData name="Karina Nurlybayeva" userId="b3bf5820-2b28-4686-8c0d-673c0ad7aeab" providerId="ADAL" clId="{78B35220-3E3E-4460-B6AA-871D00A061A2}" dt="2025-01-17T10:30:27.059" v="12286" actId="13926"/>
          <ac:spMkLst>
            <pc:docMk/>
            <pc:sldMk cId="3448361173" sldId="260"/>
            <ac:spMk id="7" creationId="{F14401CB-3EF5-6B0D-5021-9CA93A9C57B5}"/>
          </ac:spMkLst>
        </pc:spChg>
        <pc:spChg chg="add mod">
          <ac:chgData name="Karina Nurlybayeva" userId="b3bf5820-2b28-4686-8c0d-673c0ad7aeab" providerId="ADAL" clId="{78B35220-3E3E-4460-B6AA-871D00A061A2}" dt="2025-01-16T19:24:32.123" v="8377" actId="1076"/>
          <ac:spMkLst>
            <pc:docMk/>
            <pc:sldMk cId="3448361173" sldId="260"/>
            <ac:spMk id="8" creationId="{F003786F-745C-E2F1-C163-6621255916C5}"/>
          </ac:spMkLst>
        </pc:spChg>
        <pc:spChg chg="add mod">
          <ac:chgData name="Karina Nurlybayeva" userId="b3bf5820-2b28-4686-8c0d-673c0ad7aeab" providerId="ADAL" clId="{78B35220-3E3E-4460-B6AA-871D00A061A2}" dt="2025-01-16T19:25:38.684" v="8407" actId="6549"/>
          <ac:spMkLst>
            <pc:docMk/>
            <pc:sldMk cId="3448361173" sldId="260"/>
            <ac:spMk id="14" creationId="{98F5E66C-1247-1193-7199-81CA41508AAA}"/>
          </ac:spMkLst>
        </pc:spChg>
        <pc:spChg chg="add mod">
          <ac:chgData name="Karina Nurlybayeva" userId="b3bf5820-2b28-4686-8c0d-673c0ad7aeab" providerId="ADAL" clId="{78B35220-3E3E-4460-B6AA-871D00A061A2}" dt="2025-01-16T19:25:48.872" v="8411" actId="1076"/>
          <ac:spMkLst>
            <pc:docMk/>
            <pc:sldMk cId="3448361173" sldId="260"/>
            <ac:spMk id="15" creationId="{7A1E9718-A8CC-05B9-4607-5B8E0A023BEE}"/>
          </ac:spMkLst>
        </pc:spChg>
        <pc:spChg chg="add mod">
          <ac:chgData name="Karina Nurlybayeva" userId="b3bf5820-2b28-4686-8c0d-673c0ad7aeab" providerId="ADAL" clId="{78B35220-3E3E-4460-B6AA-871D00A061A2}" dt="2025-01-16T19:26:18.091" v="8423" actId="20577"/>
          <ac:spMkLst>
            <pc:docMk/>
            <pc:sldMk cId="3448361173" sldId="260"/>
            <ac:spMk id="19" creationId="{C42AA16F-D9DA-CB29-34F7-361DFDB85718}"/>
          </ac:spMkLst>
        </pc:spChg>
        <pc:picChg chg="add del mod ord">
          <ac:chgData name="Karina Nurlybayeva" userId="b3bf5820-2b28-4686-8c0d-673c0ad7aeab" providerId="ADAL" clId="{78B35220-3E3E-4460-B6AA-871D00A061A2}" dt="2025-01-16T19:25:33.513" v="8404" actId="1076"/>
          <ac:picMkLst>
            <pc:docMk/>
            <pc:sldMk cId="3448361173" sldId="260"/>
            <ac:picMk id="4" creationId="{9B3C2832-A784-6872-089A-7E5A09032A4A}"/>
          </ac:picMkLst>
        </pc:picChg>
        <pc:cxnChg chg="add mod">
          <ac:chgData name="Karina Nurlybayeva" userId="b3bf5820-2b28-4686-8c0d-673c0ad7aeab" providerId="ADAL" clId="{78B35220-3E3E-4460-B6AA-871D00A061A2}" dt="2025-01-16T19:26:49.496" v="8430" actId="13822"/>
          <ac:cxnSpMkLst>
            <pc:docMk/>
            <pc:sldMk cId="3448361173" sldId="260"/>
            <ac:cxnSpMk id="6" creationId="{3761B8D8-1B03-26D8-94FB-9A88A79EC6A6}"/>
          </ac:cxnSpMkLst>
        </pc:cxnChg>
        <pc:cxnChg chg="add mod">
          <ac:chgData name="Karina Nurlybayeva" userId="b3bf5820-2b28-4686-8c0d-673c0ad7aeab" providerId="ADAL" clId="{78B35220-3E3E-4460-B6AA-871D00A061A2}" dt="2025-01-16T19:26:03.183" v="8414" actId="14100"/>
          <ac:cxnSpMkLst>
            <pc:docMk/>
            <pc:sldMk cId="3448361173" sldId="260"/>
            <ac:cxnSpMk id="16" creationId="{1114C03E-0EE7-70F6-7109-2B38F03F2E9F}"/>
          </ac:cxnSpMkLst>
        </pc:cxnChg>
        <pc:cxnChg chg="add mod">
          <ac:chgData name="Karina Nurlybayeva" userId="b3bf5820-2b28-4686-8c0d-673c0ad7aeab" providerId="ADAL" clId="{78B35220-3E3E-4460-B6AA-871D00A061A2}" dt="2025-01-16T19:26:37.117" v="8427" actId="14100"/>
          <ac:cxnSpMkLst>
            <pc:docMk/>
            <pc:sldMk cId="3448361173" sldId="260"/>
            <ac:cxnSpMk id="20" creationId="{DC7CA684-23D8-30C0-77E6-91CE42DFE70A}"/>
          </ac:cxnSpMkLst>
        </pc:cxnChg>
        <pc:cxnChg chg="add mod">
          <ac:chgData name="Karina Nurlybayeva" userId="b3bf5820-2b28-4686-8c0d-673c0ad7aeab" providerId="ADAL" clId="{78B35220-3E3E-4460-B6AA-871D00A061A2}" dt="2025-01-16T19:27:04.117" v="8434" actId="14100"/>
          <ac:cxnSpMkLst>
            <pc:docMk/>
            <pc:sldMk cId="3448361173" sldId="260"/>
            <ac:cxnSpMk id="24" creationId="{B10A06D9-DFF2-0948-575F-A18174D168FF}"/>
          </ac:cxnSpMkLst>
        </pc:cxnChg>
      </pc:sldChg>
      <pc:sldChg chg="addSp delSp modSp new mod ord setBg delDesignElem modNotesTx">
        <pc:chgData name="Karina Nurlybayeva" userId="b3bf5820-2b28-4686-8c0d-673c0ad7aeab" providerId="ADAL" clId="{78B35220-3E3E-4460-B6AA-871D00A061A2}" dt="2025-01-16T21:22:42.530" v="10183" actId="1076"/>
        <pc:sldMkLst>
          <pc:docMk/>
          <pc:sldMk cId="2844836517" sldId="261"/>
        </pc:sldMkLst>
        <pc:spChg chg="mod">
          <ac:chgData name="Karina Nurlybayeva" userId="b3bf5820-2b28-4686-8c0d-673c0ad7aeab" providerId="ADAL" clId="{78B35220-3E3E-4460-B6AA-871D00A061A2}" dt="2025-01-16T20:29:44.352" v="9613" actId="14100"/>
          <ac:spMkLst>
            <pc:docMk/>
            <pc:sldMk cId="2844836517" sldId="261"/>
            <ac:spMk id="2" creationId="{25012CE9-0954-3BD2-C775-209937E33104}"/>
          </ac:spMkLst>
        </pc:spChg>
        <pc:spChg chg="add mod">
          <ac:chgData name="Karina Nurlybayeva" userId="b3bf5820-2b28-4686-8c0d-673c0ad7aeab" providerId="ADAL" clId="{78B35220-3E3E-4460-B6AA-871D00A061A2}" dt="2025-01-16T21:22:42.530" v="10183" actId="1076"/>
          <ac:spMkLst>
            <pc:docMk/>
            <pc:sldMk cId="2844836517" sldId="261"/>
            <ac:spMk id="3" creationId="{8671E99A-5AC2-D232-55EF-55EB06B63F28}"/>
          </ac:spMkLst>
        </pc:spChg>
        <pc:spChg chg="add mod">
          <ac:chgData name="Karina Nurlybayeva" userId="b3bf5820-2b28-4686-8c0d-673c0ad7aeab" providerId="ADAL" clId="{78B35220-3E3E-4460-B6AA-871D00A061A2}" dt="2025-01-16T11:34:28.509" v="5508" actId="20577"/>
          <ac:spMkLst>
            <pc:docMk/>
            <pc:sldMk cId="2844836517" sldId="261"/>
            <ac:spMk id="11" creationId="{D1FADF66-377C-5781-2BAA-D1A21327BD9E}"/>
          </ac:spMkLst>
        </pc:spChg>
        <pc:spChg chg="add mod">
          <ac:chgData name="Karina Nurlybayeva" userId="b3bf5820-2b28-4686-8c0d-673c0ad7aeab" providerId="ADAL" clId="{78B35220-3E3E-4460-B6AA-871D00A061A2}" dt="2025-01-16T11:33:19.842" v="5412" actId="1076"/>
          <ac:spMkLst>
            <pc:docMk/>
            <pc:sldMk cId="2844836517" sldId="261"/>
            <ac:spMk id="22" creationId="{64391FDD-4FC3-954D-79B0-5B4520CB9E55}"/>
          </ac:spMkLst>
        </pc:spChg>
        <pc:spChg chg="add mod">
          <ac:chgData name="Karina Nurlybayeva" userId="b3bf5820-2b28-4686-8c0d-673c0ad7aeab" providerId="ADAL" clId="{78B35220-3E3E-4460-B6AA-871D00A061A2}" dt="2025-01-16T11:33:41.507" v="5421" actId="1076"/>
          <ac:spMkLst>
            <pc:docMk/>
            <pc:sldMk cId="2844836517" sldId="261"/>
            <ac:spMk id="27" creationId="{1ACE21D8-4D2F-D9C3-F8B6-5BCE48C83E59}"/>
          </ac:spMkLst>
        </pc:spChg>
        <pc:picChg chg="add mod">
          <ac:chgData name="Karina Nurlybayeva" userId="b3bf5820-2b28-4686-8c0d-673c0ad7aeab" providerId="ADAL" clId="{78B35220-3E3E-4460-B6AA-871D00A061A2}" dt="2025-01-16T11:33:15.314" v="5411" actId="1076"/>
          <ac:picMkLst>
            <pc:docMk/>
            <pc:sldMk cId="2844836517" sldId="261"/>
            <ac:picMk id="26" creationId="{61A99686-7918-C26C-15B9-12B00EC3C033}"/>
          </ac:picMkLst>
        </pc:picChg>
      </pc:sldChg>
      <pc:sldChg chg="modSp new del mod">
        <pc:chgData name="Karina Nurlybayeva" userId="b3bf5820-2b28-4686-8c0d-673c0ad7aeab" providerId="ADAL" clId="{78B35220-3E3E-4460-B6AA-871D00A061A2}" dt="2025-01-14T22:30:57.472" v="423" actId="47"/>
        <pc:sldMkLst>
          <pc:docMk/>
          <pc:sldMk cId="2374045353" sldId="262"/>
        </pc:sldMkLst>
      </pc:sldChg>
      <pc:sldChg chg="addSp delSp modSp new del mod ord modNotesTx">
        <pc:chgData name="Karina Nurlybayeva" userId="b3bf5820-2b28-4686-8c0d-673c0ad7aeab" providerId="ADAL" clId="{78B35220-3E3E-4460-B6AA-871D00A061A2}" dt="2025-01-16T01:04:24.914" v="3494" actId="47"/>
        <pc:sldMkLst>
          <pc:docMk/>
          <pc:sldMk cId="1919271682" sldId="263"/>
        </pc:sldMkLst>
      </pc:sldChg>
      <pc:sldChg chg="modSp new del mod ord modShow modNotesTx">
        <pc:chgData name="Karina Nurlybayeva" userId="b3bf5820-2b28-4686-8c0d-673c0ad7aeab" providerId="ADAL" clId="{78B35220-3E3E-4460-B6AA-871D00A061A2}" dt="2025-01-16T21:07:41.247" v="10066" actId="47"/>
        <pc:sldMkLst>
          <pc:docMk/>
          <pc:sldMk cId="972097093" sldId="264"/>
        </pc:sldMkLst>
      </pc:sldChg>
      <pc:sldChg chg="addSp delSp modSp add del mod delAnim">
        <pc:chgData name="Karina Nurlybayeva" userId="b3bf5820-2b28-4686-8c0d-673c0ad7aeab" providerId="ADAL" clId="{78B35220-3E3E-4460-B6AA-871D00A061A2}" dt="2025-01-16T19:18:23.699" v="8244" actId="47"/>
        <pc:sldMkLst>
          <pc:docMk/>
          <pc:sldMk cId="1685734156" sldId="265"/>
        </pc:sldMkLst>
      </pc:sldChg>
      <pc:sldChg chg="addSp delSp modSp new del mod ord setBg">
        <pc:chgData name="Karina Nurlybayeva" userId="b3bf5820-2b28-4686-8c0d-673c0ad7aeab" providerId="ADAL" clId="{78B35220-3E3E-4460-B6AA-871D00A061A2}" dt="2025-01-14T22:04:38.091" v="356" actId="47"/>
        <pc:sldMkLst>
          <pc:docMk/>
          <pc:sldMk cId="3611933354" sldId="265"/>
        </pc:sldMkLst>
      </pc:sldChg>
      <pc:sldChg chg="modSp new del mod">
        <pc:chgData name="Karina Nurlybayeva" userId="b3bf5820-2b28-4686-8c0d-673c0ad7aeab" providerId="ADAL" clId="{78B35220-3E3E-4460-B6AA-871D00A061A2}" dt="2025-01-16T00:31:38.829" v="3240" actId="47"/>
        <pc:sldMkLst>
          <pc:docMk/>
          <pc:sldMk cId="4205438525" sldId="266"/>
        </pc:sldMkLst>
      </pc:sldChg>
      <pc:sldChg chg="modSp new del mod">
        <pc:chgData name="Karina Nurlybayeva" userId="b3bf5820-2b28-4686-8c0d-673c0ad7aeab" providerId="ADAL" clId="{78B35220-3E3E-4460-B6AA-871D00A061A2}" dt="2025-01-14T21:22:44.090" v="265" actId="47"/>
        <pc:sldMkLst>
          <pc:docMk/>
          <pc:sldMk cId="2275347375" sldId="267"/>
        </pc:sldMkLst>
      </pc:sldChg>
      <pc:sldChg chg="modSp new del mod ord modShow modNotesTx">
        <pc:chgData name="Karina Nurlybayeva" userId="b3bf5820-2b28-4686-8c0d-673c0ad7aeab" providerId="ADAL" clId="{78B35220-3E3E-4460-B6AA-871D00A061A2}" dt="2025-01-16T21:00:55.036" v="10038" actId="47"/>
        <pc:sldMkLst>
          <pc:docMk/>
          <pc:sldMk cId="1902610658" sldId="268"/>
        </pc:sldMkLst>
      </pc:sldChg>
      <pc:sldChg chg="addSp delSp modSp new del mod modShow modNotesTx">
        <pc:chgData name="Karina Nurlybayeva" userId="b3bf5820-2b28-4686-8c0d-673c0ad7aeab" providerId="ADAL" clId="{78B35220-3E3E-4460-B6AA-871D00A061A2}" dt="2025-01-16T19:58:17.443" v="8850" actId="47"/>
        <pc:sldMkLst>
          <pc:docMk/>
          <pc:sldMk cId="357013420" sldId="269"/>
        </pc:sldMkLst>
      </pc:sldChg>
      <pc:sldChg chg="modSp new mod ord modNotesTx">
        <pc:chgData name="Karina Nurlybayeva" userId="b3bf5820-2b28-4686-8c0d-673c0ad7aeab" providerId="ADAL" clId="{78B35220-3E3E-4460-B6AA-871D00A061A2}" dt="2025-01-17T08:51:34.586" v="11494" actId="115"/>
        <pc:sldMkLst>
          <pc:docMk/>
          <pc:sldMk cId="3361863963" sldId="270"/>
        </pc:sldMkLst>
        <pc:spChg chg="mod">
          <ac:chgData name="Karina Nurlybayeva" userId="b3bf5820-2b28-4686-8c0d-673c0ad7aeab" providerId="ADAL" clId="{78B35220-3E3E-4460-B6AA-871D00A061A2}" dt="2025-01-16T21:47:35.355" v="10429" actId="20577"/>
          <ac:spMkLst>
            <pc:docMk/>
            <pc:sldMk cId="3361863963" sldId="270"/>
            <ac:spMk id="2" creationId="{1792C7C2-89DB-416C-4526-45A633F743E4}"/>
          </ac:spMkLst>
        </pc:spChg>
        <pc:spChg chg="mod">
          <ac:chgData name="Karina Nurlybayeva" userId="b3bf5820-2b28-4686-8c0d-673c0ad7aeab" providerId="ADAL" clId="{78B35220-3E3E-4460-B6AA-871D00A061A2}" dt="2025-01-17T08:51:34.586" v="11494" actId="115"/>
          <ac:spMkLst>
            <pc:docMk/>
            <pc:sldMk cId="3361863963" sldId="270"/>
            <ac:spMk id="3" creationId="{E60A709B-59E3-CC4F-748A-3DFC4ED6E4DC}"/>
          </ac:spMkLst>
        </pc:spChg>
      </pc:sldChg>
      <pc:sldChg chg="addSp modSp new mod ord modNotesTx">
        <pc:chgData name="Karina Nurlybayeva" userId="b3bf5820-2b28-4686-8c0d-673c0ad7aeab" providerId="ADAL" clId="{78B35220-3E3E-4460-B6AA-871D00A061A2}" dt="2025-01-17T12:59:51.418" v="12743" actId="14100"/>
        <pc:sldMkLst>
          <pc:docMk/>
          <pc:sldMk cId="2297729394" sldId="271"/>
        </pc:sldMkLst>
        <pc:spChg chg="mod">
          <ac:chgData name="Karina Nurlybayeva" userId="b3bf5820-2b28-4686-8c0d-673c0ad7aeab" providerId="ADAL" clId="{78B35220-3E3E-4460-B6AA-871D00A061A2}" dt="2025-01-16T19:46:08.135" v="8763" actId="20577"/>
          <ac:spMkLst>
            <pc:docMk/>
            <pc:sldMk cId="2297729394" sldId="271"/>
            <ac:spMk id="2" creationId="{FF71C0A2-991E-7C4C-2C38-D26276689A32}"/>
          </ac:spMkLst>
        </pc:spChg>
        <pc:spChg chg="mod">
          <ac:chgData name="Karina Nurlybayeva" userId="b3bf5820-2b28-4686-8c0d-673c0ad7aeab" providerId="ADAL" clId="{78B35220-3E3E-4460-B6AA-871D00A061A2}" dt="2025-01-17T11:13:50.794" v="12731" actId="20577"/>
          <ac:spMkLst>
            <pc:docMk/>
            <pc:sldMk cId="2297729394" sldId="271"/>
            <ac:spMk id="3" creationId="{77AA6B67-427C-B298-27FC-CF7130779A83}"/>
          </ac:spMkLst>
        </pc:spChg>
        <pc:picChg chg="add mod">
          <ac:chgData name="Karina Nurlybayeva" userId="b3bf5820-2b28-4686-8c0d-673c0ad7aeab" providerId="ADAL" clId="{78B35220-3E3E-4460-B6AA-871D00A061A2}" dt="2025-01-17T12:59:51.418" v="12743" actId="14100"/>
          <ac:picMkLst>
            <pc:docMk/>
            <pc:sldMk cId="2297729394" sldId="271"/>
            <ac:picMk id="4" creationId="{1EA1717E-E209-28C5-BAFE-BC3BF0AD3162}"/>
          </ac:picMkLst>
        </pc:picChg>
      </pc:sldChg>
      <pc:sldChg chg="modSp new mod modNotesTx">
        <pc:chgData name="Karina Nurlybayeva" userId="b3bf5820-2b28-4686-8c0d-673c0ad7aeab" providerId="ADAL" clId="{78B35220-3E3E-4460-B6AA-871D00A061A2}" dt="2025-01-17T10:33:29.886" v="12470" actId="20577"/>
        <pc:sldMkLst>
          <pc:docMk/>
          <pc:sldMk cId="3008805523" sldId="272"/>
        </pc:sldMkLst>
        <pc:spChg chg="mod">
          <ac:chgData name="Karina Nurlybayeva" userId="b3bf5820-2b28-4686-8c0d-673c0ad7aeab" providerId="ADAL" clId="{78B35220-3E3E-4460-B6AA-871D00A061A2}" dt="2025-01-16T15:39:53.748" v="7374"/>
          <ac:spMkLst>
            <pc:docMk/>
            <pc:sldMk cId="3008805523" sldId="272"/>
            <ac:spMk id="2" creationId="{9F43A0AA-8841-878E-B6D6-F511ECE13EBF}"/>
          </ac:spMkLst>
        </pc:spChg>
        <pc:spChg chg="mod">
          <ac:chgData name="Karina Nurlybayeva" userId="b3bf5820-2b28-4686-8c0d-673c0ad7aeab" providerId="ADAL" clId="{78B35220-3E3E-4460-B6AA-871D00A061A2}" dt="2025-01-17T10:33:29.886" v="12470" actId="20577"/>
          <ac:spMkLst>
            <pc:docMk/>
            <pc:sldMk cId="3008805523" sldId="272"/>
            <ac:spMk id="3" creationId="{1A13FCE7-12AB-F249-FA15-5C24D6E9308B}"/>
          </ac:spMkLst>
        </pc:spChg>
      </pc:sldChg>
      <pc:sldChg chg="modSp new del mod ord modShow modNotesTx">
        <pc:chgData name="Karina Nurlybayeva" userId="b3bf5820-2b28-4686-8c0d-673c0ad7aeab" providerId="ADAL" clId="{78B35220-3E3E-4460-B6AA-871D00A061A2}" dt="2025-01-16T16:27:28.824" v="7677" actId="47"/>
        <pc:sldMkLst>
          <pc:docMk/>
          <pc:sldMk cId="10898162" sldId="273"/>
        </pc:sldMkLst>
      </pc:sldChg>
      <pc:sldChg chg="modSp new del mod ord">
        <pc:chgData name="Karina Nurlybayeva" userId="b3bf5820-2b28-4686-8c0d-673c0ad7aeab" providerId="ADAL" clId="{78B35220-3E3E-4460-B6AA-871D00A061A2}" dt="2025-01-14T21:53:55.953" v="279" actId="47"/>
        <pc:sldMkLst>
          <pc:docMk/>
          <pc:sldMk cId="2737168968" sldId="274"/>
        </pc:sldMkLst>
      </pc:sldChg>
      <pc:sldChg chg="addSp delSp modSp new mod setBg delDesignElem modNotesTx">
        <pc:chgData name="Karina Nurlybayeva" userId="b3bf5820-2b28-4686-8c0d-673c0ad7aeab" providerId="ADAL" clId="{78B35220-3E3E-4460-B6AA-871D00A061A2}" dt="2025-01-17T09:22:13.703" v="11883" actId="20577"/>
        <pc:sldMkLst>
          <pc:docMk/>
          <pc:sldMk cId="1896853337" sldId="275"/>
        </pc:sldMkLst>
        <pc:spChg chg="mod">
          <ac:chgData name="Karina Nurlybayeva" userId="b3bf5820-2b28-4686-8c0d-673c0ad7aeab" providerId="ADAL" clId="{78B35220-3E3E-4460-B6AA-871D00A061A2}" dt="2025-01-16T18:46:09.932" v="8022" actId="113"/>
          <ac:spMkLst>
            <pc:docMk/>
            <pc:sldMk cId="1896853337" sldId="275"/>
            <ac:spMk id="2" creationId="{CAD65926-183A-6E03-00C5-31C0720F9E57}"/>
          </ac:spMkLst>
        </pc:spChg>
        <pc:spChg chg="mod">
          <ac:chgData name="Karina Nurlybayeva" userId="b3bf5820-2b28-4686-8c0d-673c0ad7aeab" providerId="ADAL" clId="{78B35220-3E3E-4460-B6AA-871D00A061A2}" dt="2025-01-17T09:03:10.513" v="11645" actId="6549"/>
          <ac:spMkLst>
            <pc:docMk/>
            <pc:sldMk cId="1896853337" sldId="275"/>
            <ac:spMk id="3" creationId="{F77CB588-5618-8C85-2C95-2CCF2548E184}"/>
          </ac:spMkLst>
        </pc:spChg>
      </pc:sldChg>
      <pc:sldChg chg="new del">
        <pc:chgData name="Karina Nurlybayeva" userId="b3bf5820-2b28-4686-8c0d-673c0ad7aeab" providerId="ADAL" clId="{78B35220-3E3E-4460-B6AA-871D00A061A2}" dt="2025-01-14T21:13:01.356" v="243" actId="47"/>
        <pc:sldMkLst>
          <pc:docMk/>
          <pc:sldMk cId="3740782222" sldId="276"/>
        </pc:sldMkLst>
      </pc:sldChg>
      <pc:sldChg chg="addSp delSp modSp add mod ord modNotesTx">
        <pc:chgData name="Karina Nurlybayeva" userId="b3bf5820-2b28-4686-8c0d-673c0ad7aeab" providerId="ADAL" clId="{78B35220-3E3E-4460-B6AA-871D00A061A2}" dt="2025-01-17T10:41:06.233" v="12587" actId="20577"/>
        <pc:sldMkLst>
          <pc:docMk/>
          <pc:sldMk cId="2286088603" sldId="277"/>
        </pc:sldMkLst>
        <pc:spChg chg="mod">
          <ac:chgData name="Karina Nurlybayeva" userId="b3bf5820-2b28-4686-8c0d-673c0ad7aeab" providerId="ADAL" clId="{78B35220-3E3E-4460-B6AA-871D00A061A2}" dt="2025-01-16T15:39:53.748" v="7374"/>
          <ac:spMkLst>
            <pc:docMk/>
            <pc:sldMk cId="2286088603" sldId="277"/>
            <ac:spMk id="2" creationId="{BC7EA4ED-6780-1C44-4D33-316F1F083C12}"/>
          </ac:spMkLst>
        </pc:spChg>
        <pc:spChg chg="add mod">
          <ac:chgData name="Karina Nurlybayeva" userId="b3bf5820-2b28-4686-8c0d-673c0ad7aeab" providerId="ADAL" clId="{78B35220-3E3E-4460-B6AA-871D00A061A2}" dt="2025-01-16T19:33:25.517" v="8485" actId="113"/>
          <ac:spMkLst>
            <pc:docMk/>
            <pc:sldMk cId="2286088603" sldId="277"/>
            <ac:spMk id="6" creationId="{B5613F32-5753-4694-AB1B-3817BDE83256}"/>
          </ac:spMkLst>
        </pc:spChg>
        <pc:spChg chg="add mod">
          <ac:chgData name="Karina Nurlybayeva" userId="b3bf5820-2b28-4686-8c0d-673c0ad7aeab" providerId="ADAL" clId="{78B35220-3E3E-4460-B6AA-871D00A061A2}" dt="2025-01-16T19:32:33.246" v="8476" actId="1076"/>
          <ac:spMkLst>
            <pc:docMk/>
            <pc:sldMk cId="2286088603" sldId="277"/>
            <ac:spMk id="8" creationId="{F70F1F1F-6BDE-D366-F556-CCC35D4819B4}"/>
          </ac:spMkLst>
        </pc:spChg>
        <pc:spChg chg="add mod">
          <ac:chgData name="Karina Nurlybayeva" userId="b3bf5820-2b28-4686-8c0d-673c0ad7aeab" providerId="ADAL" clId="{78B35220-3E3E-4460-B6AA-871D00A061A2}" dt="2025-01-16T19:32:36.237" v="8477" actId="1076"/>
          <ac:spMkLst>
            <pc:docMk/>
            <pc:sldMk cId="2286088603" sldId="277"/>
            <ac:spMk id="10" creationId="{DA426911-DE6A-3A4D-C424-09B184885906}"/>
          </ac:spMkLst>
        </pc:spChg>
        <pc:spChg chg="add mod">
          <ac:chgData name="Karina Nurlybayeva" userId="b3bf5820-2b28-4686-8c0d-673c0ad7aeab" providerId="ADAL" clId="{78B35220-3E3E-4460-B6AA-871D00A061A2}" dt="2025-01-16T19:29:43.598" v="8457" actId="1076"/>
          <ac:spMkLst>
            <pc:docMk/>
            <pc:sldMk cId="2286088603" sldId="277"/>
            <ac:spMk id="13" creationId="{BBBE6B8B-1B8E-81A6-BEE8-ED0E74183A49}"/>
          </ac:spMkLst>
        </pc:spChg>
        <pc:spChg chg="add mod">
          <ac:chgData name="Karina Nurlybayeva" userId="b3bf5820-2b28-4686-8c0d-673c0ad7aeab" providerId="ADAL" clId="{78B35220-3E3E-4460-B6AA-871D00A061A2}" dt="2025-01-16T19:32:21.271" v="8473" actId="1076"/>
          <ac:spMkLst>
            <pc:docMk/>
            <pc:sldMk cId="2286088603" sldId="277"/>
            <ac:spMk id="25" creationId="{A95F3399-C1C6-1C41-0FC5-0363AC825CB0}"/>
          </ac:spMkLst>
        </pc:spChg>
        <pc:spChg chg="add mod">
          <ac:chgData name="Karina Nurlybayeva" userId="b3bf5820-2b28-4686-8c0d-673c0ad7aeab" providerId="ADAL" clId="{78B35220-3E3E-4460-B6AA-871D00A061A2}" dt="2025-01-16T19:32:28.336" v="8475" actId="1076"/>
          <ac:spMkLst>
            <pc:docMk/>
            <pc:sldMk cId="2286088603" sldId="277"/>
            <ac:spMk id="26" creationId="{6F5263E4-2B17-6711-D170-B4AE1747C95E}"/>
          </ac:spMkLst>
        </pc:spChg>
        <pc:picChg chg="add mod">
          <ac:chgData name="Karina Nurlybayeva" userId="b3bf5820-2b28-4686-8c0d-673c0ad7aeab" providerId="ADAL" clId="{78B35220-3E3E-4460-B6AA-871D00A061A2}" dt="2025-01-16T19:29:00.391" v="8444" actId="1076"/>
          <ac:picMkLst>
            <pc:docMk/>
            <pc:sldMk cId="2286088603" sldId="277"/>
            <ac:picMk id="3" creationId="{E385E5E9-9CB7-9751-ECC5-201AFD08C908}"/>
          </ac:picMkLst>
        </pc:picChg>
        <pc:picChg chg="add mod">
          <ac:chgData name="Karina Nurlybayeva" userId="b3bf5820-2b28-4686-8c0d-673c0ad7aeab" providerId="ADAL" clId="{78B35220-3E3E-4460-B6AA-871D00A061A2}" dt="2025-01-16T01:09:47.992" v="3499" actId="1076"/>
          <ac:picMkLst>
            <pc:docMk/>
            <pc:sldMk cId="2286088603" sldId="277"/>
            <ac:picMk id="9" creationId="{7F561488-60FA-E723-85A9-C658F85D6B37}"/>
          </ac:picMkLst>
        </pc:picChg>
        <pc:cxnChg chg="add mod">
          <ac:chgData name="Karina Nurlybayeva" userId="b3bf5820-2b28-4686-8c0d-673c0ad7aeab" providerId="ADAL" clId="{78B35220-3E3E-4460-B6AA-871D00A061A2}" dt="2025-01-16T19:32:43.843" v="8478" actId="14100"/>
          <ac:cxnSpMkLst>
            <pc:docMk/>
            <pc:sldMk cId="2286088603" sldId="277"/>
            <ac:cxnSpMk id="24" creationId="{CA86A3DE-C341-A29F-00B0-2B048B8C1DE1}"/>
          </ac:cxnSpMkLst>
        </pc:cxnChg>
        <pc:cxnChg chg="add mod">
          <ac:chgData name="Karina Nurlybayeva" userId="b3bf5820-2b28-4686-8c0d-673c0ad7aeab" providerId="ADAL" clId="{78B35220-3E3E-4460-B6AA-871D00A061A2}" dt="2025-01-16T19:32:25.006" v="8474" actId="14100"/>
          <ac:cxnSpMkLst>
            <pc:docMk/>
            <pc:sldMk cId="2286088603" sldId="277"/>
            <ac:cxnSpMk id="27" creationId="{5DD4E6F5-BDBD-3A5D-EDCF-B34617F7B527}"/>
          </ac:cxnSpMkLst>
        </pc:cxnChg>
      </pc:sldChg>
      <pc:sldChg chg="modSp new del mod">
        <pc:chgData name="Karina Nurlybayeva" userId="b3bf5820-2b28-4686-8c0d-673c0ad7aeab" providerId="ADAL" clId="{78B35220-3E3E-4460-B6AA-871D00A061A2}" dt="2025-01-15T15:17:56.711" v="717" actId="47"/>
        <pc:sldMkLst>
          <pc:docMk/>
          <pc:sldMk cId="1512712786" sldId="278"/>
        </pc:sldMkLst>
      </pc:sldChg>
      <pc:sldChg chg="addSp delSp modSp new del mod">
        <pc:chgData name="Karina Nurlybayeva" userId="b3bf5820-2b28-4686-8c0d-673c0ad7aeab" providerId="ADAL" clId="{78B35220-3E3E-4460-B6AA-871D00A061A2}" dt="2025-01-15T19:43:43.592" v="1396" actId="47"/>
        <pc:sldMkLst>
          <pc:docMk/>
          <pc:sldMk cId="484513971" sldId="279"/>
        </pc:sldMkLst>
      </pc:sldChg>
      <pc:sldChg chg="modSp new del mod">
        <pc:chgData name="Karina Nurlybayeva" userId="b3bf5820-2b28-4686-8c0d-673c0ad7aeab" providerId="ADAL" clId="{78B35220-3E3E-4460-B6AA-871D00A061A2}" dt="2025-01-16T01:22:37.770" v="3507" actId="47"/>
        <pc:sldMkLst>
          <pc:docMk/>
          <pc:sldMk cId="793480695" sldId="280"/>
        </pc:sldMkLst>
      </pc:sldChg>
      <pc:sldChg chg="addSp modSp new del mod setBg addAnim">
        <pc:chgData name="Karina Nurlybayeva" userId="b3bf5820-2b28-4686-8c0d-673c0ad7aeab" providerId="ADAL" clId="{78B35220-3E3E-4460-B6AA-871D00A061A2}" dt="2025-01-15T18:25:46.744" v="1068" actId="47"/>
        <pc:sldMkLst>
          <pc:docMk/>
          <pc:sldMk cId="1861900079" sldId="281"/>
        </pc:sldMkLst>
      </pc:sldChg>
      <pc:sldChg chg="new del">
        <pc:chgData name="Karina Nurlybayeva" userId="b3bf5820-2b28-4686-8c0d-673c0ad7aeab" providerId="ADAL" clId="{78B35220-3E3E-4460-B6AA-871D00A061A2}" dt="2025-01-15T16:03:15.980" v="769" actId="47"/>
        <pc:sldMkLst>
          <pc:docMk/>
          <pc:sldMk cId="2276045560" sldId="281"/>
        </pc:sldMkLst>
      </pc:sldChg>
      <pc:sldChg chg="addSp delSp modSp new mod setBg modNotesTx">
        <pc:chgData name="Karina Nurlybayeva" userId="b3bf5820-2b28-4686-8c0d-673c0ad7aeab" providerId="ADAL" clId="{78B35220-3E3E-4460-B6AA-871D00A061A2}" dt="2025-01-17T11:50:47.622" v="12740" actId="113"/>
        <pc:sldMkLst>
          <pc:docMk/>
          <pc:sldMk cId="3143105877" sldId="282"/>
        </pc:sldMkLst>
        <pc:spChg chg="mod">
          <ac:chgData name="Karina Nurlybayeva" userId="b3bf5820-2b28-4686-8c0d-673c0ad7aeab" providerId="ADAL" clId="{78B35220-3E3E-4460-B6AA-871D00A061A2}" dt="2025-01-17T11:50:47.622" v="12740" actId="113"/>
          <ac:spMkLst>
            <pc:docMk/>
            <pc:sldMk cId="3143105877" sldId="282"/>
            <ac:spMk id="2" creationId="{93E3678C-4CBD-53FC-AF7C-35584F8F971F}"/>
          </ac:spMkLst>
        </pc:spChg>
        <pc:spChg chg="add mod">
          <ac:chgData name="Karina Nurlybayeva" userId="b3bf5820-2b28-4686-8c0d-673c0ad7aeab" providerId="ADAL" clId="{78B35220-3E3E-4460-B6AA-871D00A061A2}" dt="2025-01-16T18:57:30.233" v="8191" actId="1076"/>
          <ac:spMkLst>
            <pc:docMk/>
            <pc:sldMk cId="3143105877" sldId="282"/>
            <ac:spMk id="6" creationId="{C8CF947F-82BB-2AAA-9B1D-6D0BCB854CB0}"/>
          </ac:spMkLst>
        </pc:spChg>
        <pc:picChg chg="add mod">
          <ac:chgData name="Karina Nurlybayeva" userId="b3bf5820-2b28-4686-8c0d-673c0ad7aeab" providerId="ADAL" clId="{78B35220-3E3E-4460-B6AA-871D00A061A2}" dt="2025-01-17T08:31:58.228" v="11300" actId="1076"/>
          <ac:picMkLst>
            <pc:docMk/>
            <pc:sldMk cId="3143105877" sldId="282"/>
            <ac:picMk id="13" creationId="{BEA6F29C-6046-1CAC-6D6D-CFE42A570C62}"/>
          </ac:picMkLst>
        </pc:picChg>
        <pc:picChg chg="add mod">
          <ac:chgData name="Karina Nurlybayeva" userId="b3bf5820-2b28-4686-8c0d-673c0ad7aeab" providerId="ADAL" clId="{78B35220-3E3E-4460-B6AA-871D00A061A2}" dt="2025-01-17T08:31:15.093" v="11291" actId="1076"/>
          <ac:picMkLst>
            <pc:docMk/>
            <pc:sldMk cId="3143105877" sldId="282"/>
            <ac:picMk id="23" creationId="{FAFB70A1-126F-4099-2491-19BB9F068A2D}"/>
          </ac:picMkLst>
        </pc:picChg>
        <pc:picChg chg="add mod">
          <ac:chgData name="Karina Nurlybayeva" userId="b3bf5820-2b28-4686-8c0d-673c0ad7aeab" providerId="ADAL" clId="{78B35220-3E3E-4460-B6AA-871D00A061A2}" dt="2025-01-17T08:31:27.872" v="11294" actId="1076"/>
          <ac:picMkLst>
            <pc:docMk/>
            <pc:sldMk cId="3143105877" sldId="282"/>
            <ac:picMk id="24" creationId="{84CE1CE8-301D-5DC3-0887-F1E224AEF325}"/>
          </ac:picMkLst>
        </pc:picChg>
        <pc:picChg chg="add mod">
          <ac:chgData name="Karina Nurlybayeva" userId="b3bf5820-2b28-4686-8c0d-673c0ad7aeab" providerId="ADAL" clId="{78B35220-3E3E-4460-B6AA-871D00A061A2}" dt="2025-01-17T08:32:02.291" v="11301" actId="1076"/>
          <ac:picMkLst>
            <pc:docMk/>
            <pc:sldMk cId="3143105877" sldId="282"/>
            <ac:picMk id="26" creationId="{0ED779AF-0C4E-5D4D-6B96-BD6D5BACA024}"/>
          </ac:picMkLst>
        </pc:picChg>
        <pc:picChg chg="add mod">
          <ac:chgData name="Karina Nurlybayeva" userId="b3bf5820-2b28-4686-8c0d-673c0ad7aeab" providerId="ADAL" clId="{78B35220-3E3E-4460-B6AA-871D00A061A2}" dt="2025-01-17T10:27:52.456" v="12279" actId="1076"/>
          <ac:picMkLst>
            <pc:docMk/>
            <pc:sldMk cId="3143105877" sldId="282"/>
            <ac:picMk id="28" creationId="{43761F1A-268D-BDD1-E74A-BD87FDAB29D0}"/>
          </ac:picMkLst>
        </pc:picChg>
      </pc:sldChg>
      <pc:sldChg chg="addSp delSp modSp new del mod">
        <pc:chgData name="Karina Nurlybayeva" userId="b3bf5820-2b28-4686-8c0d-673c0ad7aeab" providerId="ADAL" clId="{78B35220-3E3E-4460-B6AA-871D00A061A2}" dt="2025-01-15T22:29:24.009" v="2079" actId="47"/>
        <pc:sldMkLst>
          <pc:docMk/>
          <pc:sldMk cId="567656242" sldId="283"/>
        </pc:sldMkLst>
      </pc:sldChg>
      <pc:sldChg chg="addSp delSp modSp add del mod ord">
        <pc:chgData name="Karina Nurlybayeva" userId="b3bf5820-2b28-4686-8c0d-673c0ad7aeab" providerId="ADAL" clId="{78B35220-3E3E-4460-B6AA-871D00A061A2}" dt="2025-01-16T19:06:34.036" v="8243" actId="47"/>
        <pc:sldMkLst>
          <pc:docMk/>
          <pc:sldMk cId="4245413962" sldId="284"/>
        </pc:sldMkLst>
      </pc:sldChg>
      <pc:sldChg chg="modSp add del mod ord modNotesTx">
        <pc:chgData name="Karina Nurlybayeva" userId="b3bf5820-2b28-4686-8c0d-673c0ad7aeab" providerId="ADAL" clId="{78B35220-3E3E-4460-B6AA-871D00A061A2}" dt="2025-01-16T12:27:06.647" v="5994" actId="47"/>
        <pc:sldMkLst>
          <pc:docMk/>
          <pc:sldMk cId="672214447" sldId="285"/>
        </pc:sldMkLst>
      </pc:sldChg>
      <pc:sldChg chg="new del">
        <pc:chgData name="Karina Nurlybayeva" userId="b3bf5820-2b28-4686-8c0d-673c0ad7aeab" providerId="ADAL" clId="{78B35220-3E3E-4460-B6AA-871D00A061A2}" dt="2025-01-15T20:40:59.220" v="1448" actId="47"/>
        <pc:sldMkLst>
          <pc:docMk/>
          <pc:sldMk cId="2032220770" sldId="286"/>
        </pc:sldMkLst>
      </pc:sldChg>
      <pc:sldChg chg="modSp add mod ord">
        <pc:chgData name="Karina Nurlybayeva" userId="b3bf5820-2b28-4686-8c0d-673c0ad7aeab" providerId="ADAL" clId="{78B35220-3E3E-4460-B6AA-871D00A061A2}" dt="2025-01-16T21:09:59.842" v="10099" actId="20577"/>
        <pc:sldMkLst>
          <pc:docMk/>
          <pc:sldMk cId="3346583220" sldId="287"/>
        </pc:sldMkLst>
        <pc:spChg chg="mod">
          <ac:chgData name="Karina Nurlybayeva" userId="b3bf5820-2b28-4686-8c0d-673c0ad7aeab" providerId="ADAL" clId="{78B35220-3E3E-4460-B6AA-871D00A061A2}" dt="2025-01-16T15:39:53.748" v="7374"/>
          <ac:spMkLst>
            <pc:docMk/>
            <pc:sldMk cId="3346583220" sldId="287"/>
            <ac:spMk id="2" creationId="{008FF050-0298-547E-AE7F-C4934CA4A431}"/>
          </ac:spMkLst>
        </pc:spChg>
        <pc:spChg chg="mod">
          <ac:chgData name="Karina Nurlybayeva" userId="b3bf5820-2b28-4686-8c0d-673c0ad7aeab" providerId="ADAL" clId="{78B35220-3E3E-4460-B6AA-871D00A061A2}" dt="2025-01-16T21:09:59.842" v="10099" actId="20577"/>
          <ac:spMkLst>
            <pc:docMk/>
            <pc:sldMk cId="3346583220" sldId="287"/>
            <ac:spMk id="3" creationId="{2318CD0A-1B24-D20A-E6C8-BA6B4E9CA00E}"/>
          </ac:spMkLst>
        </pc:spChg>
      </pc:sldChg>
      <pc:sldChg chg="addSp delSp modSp new del mod modNotesTx">
        <pc:chgData name="Karina Nurlybayeva" userId="b3bf5820-2b28-4686-8c0d-673c0ad7aeab" providerId="ADAL" clId="{78B35220-3E3E-4460-B6AA-871D00A061A2}" dt="2025-01-16T20:30:04.100" v="9614" actId="47"/>
        <pc:sldMkLst>
          <pc:docMk/>
          <pc:sldMk cId="3638972401" sldId="288"/>
        </pc:sldMkLst>
      </pc:sldChg>
      <pc:sldChg chg="addSp delSp modSp add mod modNotesTx">
        <pc:chgData name="Karina Nurlybayeva" userId="b3bf5820-2b28-4686-8c0d-673c0ad7aeab" providerId="ADAL" clId="{78B35220-3E3E-4460-B6AA-871D00A061A2}" dt="2025-01-16T21:04:57.765" v="10056" actId="20577"/>
        <pc:sldMkLst>
          <pc:docMk/>
          <pc:sldMk cId="3120029649" sldId="289"/>
        </pc:sldMkLst>
        <pc:spChg chg="mod">
          <ac:chgData name="Karina Nurlybayeva" userId="b3bf5820-2b28-4686-8c0d-673c0ad7aeab" providerId="ADAL" clId="{78B35220-3E3E-4460-B6AA-871D00A061A2}" dt="2025-01-16T20:31:02.686" v="9620"/>
          <ac:spMkLst>
            <pc:docMk/>
            <pc:sldMk cId="3120029649" sldId="289"/>
            <ac:spMk id="2" creationId="{9D40FEC7-85CF-FC87-97DF-949DB56F2AE8}"/>
          </ac:spMkLst>
        </pc:spChg>
        <pc:spChg chg="mod">
          <ac:chgData name="Karina Nurlybayeva" userId="b3bf5820-2b28-4686-8c0d-673c0ad7aeab" providerId="ADAL" clId="{78B35220-3E3E-4460-B6AA-871D00A061A2}" dt="2025-01-16T21:04:57.765" v="10056" actId="20577"/>
          <ac:spMkLst>
            <pc:docMk/>
            <pc:sldMk cId="3120029649" sldId="289"/>
            <ac:spMk id="3" creationId="{3823C002-F9B6-7E66-3C6B-A185A3AE9D0A}"/>
          </ac:spMkLst>
        </pc:spChg>
        <pc:spChg chg="mod">
          <ac:chgData name="Karina Nurlybayeva" userId="b3bf5820-2b28-4686-8c0d-673c0ad7aeab" providerId="ADAL" clId="{78B35220-3E3E-4460-B6AA-871D00A061A2}" dt="2025-01-16T20:28:03.496" v="9601" actId="1076"/>
          <ac:spMkLst>
            <pc:docMk/>
            <pc:sldMk cId="3120029649" sldId="289"/>
            <ac:spMk id="10" creationId="{0E0573F9-B2C4-DA87-9CFD-B7F2F7028B48}"/>
          </ac:spMkLst>
        </pc:spChg>
      </pc:sldChg>
      <pc:sldChg chg="addSp delSp modSp new mod ord modNotesTx">
        <pc:chgData name="Karina Nurlybayeva" userId="b3bf5820-2b28-4686-8c0d-673c0ad7aeab" providerId="ADAL" clId="{78B35220-3E3E-4460-B6AA-871D00A061A2}" dt="2025-01-17T09:43:26.953" v="12085" actId="20577"/>
        <pc:sldMkLst>
          <pc:docMk/>
          <pc:sldMk cId="3326082106" sldId="290"/>
        </pc:sldMkLst>
        <pc:spChg chg="mod">
          <ac:chgData name="Karina Nurlybayeva" userId="b3bf5820-2b28-4686-8c0d-673c0ad7aeab" providerId="ADAL" clId="{78B35220-3E3E-4460-B6AA-871D00A061A2}" dt="2025-01-16T15:39:53.748" v="7374"/>
          <ac:spMkLst>
            <pc:docMk/>
            <pc:sldMk cId="3326082106" sldId="290"/>
            <ac:spMk id="2" creationId="{746E9B4E-97B4-B8B7-8767-E730E005F622}"/>
          </ac:spMkLst>
        </pc:spChg>
        <pc:spChg chg="add del mod">
          <ac:chgData name="Karina Nurlybayeva" userId="b3bf5820-2b28-4686-8c0d-673c0ad7aeab" providerId="ADAL" clId="{78B35220-3E3E-4460-B6AA-871D00A061A2}" dt="2025-01-17T09:42:18.372" v="11907" actId="6549"/>
          <ac:spMkLst>
            <pc:docMk/>
            <pc:sldMk cId="3326082106" sldId="290"/>
            <ac:spMk id="5" creationId="{89D8A318-5E25-C459-211D-22E53C75F76B}"/>
          </ac:spMkLst>
        </pc:spChg>
      </pc:sldChg>
      <pc:sldChg chg="addSp delSp modSp add del mod setBg delDesignElem">
        <pc:chgData name="Karina Nurlybayeva" userId="b3bf5820-2b28-4686-8c0d-673c0ad7aeab" providerId="ADAL" clId="{78B35220-3E3E-4460-B6AA-871D00A061A2}" dt="2025-01-16T16:22:55.075" v="7637" actId="47"/>
        <pc:sldMkLst>
          <pc:docMk/>
          <pc:sldMk cId="298864665" sldId="291"/>
        </pc:sldMkLst>
      </pc:sldChg>
      <pc:sldChg chg="addSp modSp new del">
        <pc:chgData name="Karina Nurlybayeva" userId="b3bf5820-2b28-4686-8c0d-673c0ad7aeab" providerId="ADAL" clId="{78B35220-3E3E-4460-B6AA-871D00A061A2}" dt="2025-01-16T00:30:36.764" v="3239" actId="47"/>
        <pc:sldMkLst>
          <pc:docMk/>
          <pc:sldMk cId="3106983013" sldId="291"/>
        </pc:sldMkLst>
      </pc:sldChg>
      <pc:sldChg chg="new del">
        <pc:chgData name="Karina Nurlybayeva" userId="b3bf5820-2b28-4686-8c0d-673c0ad7aeab" providerId="ADAL" clId="{78B35220-3E3E-4460-B6AA-871D00A061A2}" dt="2025-01-16T00:33:45.879" v="3245" actId="47"/>
        <pc:sldMkLst>
          <pc:docMk/>
          <pc:sldMk cId="3401858928" sldId="291"/>
        </pc:sldMkLst>
      </pc:sldChg>
      <pc:sldChg chg="add del">
        <pc:chgData name="Karina Nurlybayeva" userId="b3bf5820-2b28-4686-8c0d-673c0ad7aeab" providerId="ADAL" clId="{78B35220-3E3E-4460-B6AA-871D00A061A2}" dt="2025-01-16T01:27:32.891" v="3520" actId="47"/>
        <pc:sldMkLst>
          <pc:docMk/>
          <pc:sldMk cId="1235948185" sldId="292"/>
        </pc:sldMkLst>
      </pc:sldChg>
      <pc:sldChg chg="addSp delSp modSp new del mod">
        <pc:chgData name="Karina Nurlybayeva" userId="b3bf5820-2b28-4686-8c0d-673c0ad7aeab" providerId="ADAL" clId="{78B35220-3E3E-4460-B6AA-871D00A061A2}" dt="2025-01-16T12:32:36.273" v="5997" actId="47"/>
        <pc:sldMkLst>
          <pc:docMk/>
          <pc:sldMk cId="641065468" sldId="293"/>
        </pc:sldMkLst>
      </pc:sldChg>
      <pc:sldChg chg="new del">
        <pc:chgData name="Karina Nurlybayeva" userId="b3bf5820-2b28-4686-8c0d-673c0ad7aeab" providerId="ADAL" clId="{78B35220-3E3E-4460-B6AA-871D00A061A2}" dt="2025-01-16T01:21:41.121" v="3506" actId="47"/>
        <pc:sldMkLst>
          <pc:docMk/>
          <pc:sldMk cId="3463971630" sldId="294"/>
        </pc:sldMkLst>
      </pc:sldChg>
      <pc:sldChg chg="addSp delSp modSp add mod ord modNotesTx">
        <pc:chgData name="Karina Nurlybayeva" userId="b3bf5820-2b28-4686-8c0d-673c0ad7aeab" providerId="ADAL" clId="{78B35220-3E3E-4460-B6AA-871D00A061A2}" dt="2025-01-17T09:46:22.392" v="12152" actId="27636"/>
        <pc:sldMkLst>
          <pc:docMk/>
          <pc:sldMk cId="3840871489" sldId="294"/>
        </pc:sldMkLst>
        <pc:spChg chg="mod">
          <ac:chgData name="Karina Nurlybayeva" userId="b3bf5820-2b28-4686-8c0d-673c0ad7aeab" providerId="ADAL" clId="{78B35220-3E3E-4460-B6AA-871D00A061A2}" dt="2025-01-16T15:39:53.748" v="7374"/>
          <ac:spMkLst>
            <pc:docMk/>
            <pc:sldMk cId="3840871489" sldId="294"/>
            <ac:spMk id="2" creationId="{CF0CC8A1-C7BC-DFE4-00FA-E010B65B73EB}"/>
          </ac:spMkLst>
        </pc:spChg>
        <pc:spChg chg="mod">
          <ac:chgData name="Karina Nurlybayeva" userId="b3bf5820-2b28-4686-8c0d-673c0ad7aeab" providerId="ADAL" clId="{78B35220-3E3E-4460-B6AA-871D00A061A2}" dt="2025-01-17T09:46:22.392" v="12152" actId="27636"/>
          <ac:spMkLst>
            <pc:docMk/>
            <pc:sldMk cId="3840871489" sldId="294"/>
            <ac:spMk id="3" creationId="{E07ABC4E-C42F-8DA4-FEAB-CACF1598C5C6}"/>
          </ac:spMkLst>
        </pc:spChg>
        <pc:picChg chg="add mod">
          <ac:chgData name="Karina Nurlybayeva" userId="b3bf5820-2b28-4686-8c0d-673c0ad7aeab" providerId="ADAL" clId="{78B35220-3E3E-4460-B6AA-871D00A061A2}" dt="2025-01-16T21:05:36.360" v="10057" actId="1076"/>
          <ac:picMkLst>
            <pc:docMk/>
            <pc:sldMk cId="3840871489" sldId="294"/>
            <ac:picMk id="4" creationId="{666578FA-B3C3-E40B-6FCE-569F79E44962}"/>
          </ac:picMkLst>
        </pc:picChg>
      </pc:sldChg>
      <pc:sldChg chg="add del">
        <pc:chgData name="Karina Nurlybayeva" userId="b3bf5820-2b28-4686-8c0d-673c0ad7aeab" providerId="ADAL" clId="{78B35220-3E3E-4460-B6AA-871D00A061A2}" dt="2025-01-16T01:05:48.576" v="3497" actId="47"/>
        <pc:sldMkLst>
          <pc:docMk/>
          <pc:sldMk cId="306608885" sldId="295"/>
        </pc:sldMkLst>
      </pc:sldChg>
      <pc:sldChg chg="add del">
        <pc:chgData name="Karina Nurlybayeva" userId="b3bf5820-2b28-4686-8c0d-673c0ad7aeab" providerId="ADAL" clId="{78B35220-3E3E-4460-B6AA-871D00A061A2}" dt="2025-01-16T01:31:34.673" v="3597" actId="47"/>
        <pc:sldMkLst>
          <pc:docMk/>
          <pc:sldMk cId="2532244827" sldId="295"/>
        </pc:sldMkLst>
      </pc:sldChg>
      <pc:sldChg chg="modSp new del mod ord">
        <pc:chgData name="Karina Nurlybayeva" userId="b3bf5820-2b28-4686-8c0d-673c0ad7aeab" providerId="ADAL" clId="{78B35220-3E3E-4460-B6AA-871D00A061A2}" dt="2025-01-16T21:02:03.877" v="10041" actId="47"/>
        <pc:sldMkLst>
          <pc:docMk/>
          <pc:sldMk cId="2796055605" sldId="295"/>
        </pc:sldMkLst>
      </pc:sldChg>
      <pc:sldChg chg="add del">
        <pc:chgData name="Karina Nurlybayeva" userId="b3bf5820-2b28-4686-8c0d-673c0ad7aeab" providerId="ADAL" clId="{78B35220-3E3E-4460-B6AA-871D00A061A2}" dt="2025-01-16T01:41:03.086" v="3875" actId="47"/>
        <pc:sldMkLst>
          <pc:docMk/>
          <pc:sldMk cId="3951194637" sldId="295"/>
        </pc:sldMkLst>
      </pc:sldChg>
      <pc:sldChg chg="modSp add del mod ord modNotesTx">
        <pc:chgData name="Karina Nurlybayeva" userId="b3bf5820-2b28-4686-8c0d-673c0ad7aeab" providerId="ADAL" clId="{78B35220-3E3E-4460-B6AA-871D00A061A2}" dt="2025-01-16T21:02:30.805" v="10042" actId="47"/>
        <pc:sldMkLst>
          <pc:docMk/>
          <pc:sldMk cId="2437118523" sldId="296"/>
        </pc:sldMkLst>
      </pc:sldChg>
      <pc:sldChg chg="addSp delSp modSp new del mod">
        <pc:chgData name="Karina Nurlybayeva" userId="b3bf5820-2b28-4686-8c0d-673c0ad7aeab" providerId="ADAL" clId="{78B35220-3E3E-4460-B6AA-871D00A061A2}" dt="2025-01-16T12:26:37.170" v="5988" actId="47"/>
        <pc:sldMkLst>
          <pc:docMk/>
          <pc:sldMk cId="3124941670" sldId="297"/>
        </pc:sldMkLst>
      </pc:sldChg>
      <pc:sldChg chg="addSp delSp modSp add del mod ord delDesignElem modNotesTx">
        <pc:chgData name="Karina Nurlybayeva" userId="b3bf5820-2b28-4686-8c0d-673c0ad7aeab" providerId="ADAL" clId="{78B35220-3E3E-4460-B6AA-871D00A061A2}" dt="2025-01-16T21:08:14.768" v="10067" actId="47"/>
        <pc:sldMkLst>
          <pc:docMk/>
          <pc:sldMk cId="1594333400" sldId="298"/>
        </pc:sldMkLst>
      </pc:sldChg>
      <pc:sldChg chg="modSp new del mod">
        <pc:chgData name="Karina Nurlybayeva" userId="b3bf5820-2b28-4686-8c0d-673c0ad7aeab" providerId="ADAL" clId="{78B35220-3E3E-4460-B6AA-871D00A061A2}" dt="2025-01-16T07:57:32.358" v="4641" actId="47"/>
        <pc:sldMkLst>
          <pc:docMk/>
          <pc:sldMk cId="2980581022" sldId="299"/>
        </pc:sldMkLst>
      </pc:sldChg>
      <pc:sldChg chg="addSp delSp modSp add del mod">
        <pc:chgData name="Karina Nurlybayeva" userId="b3bf5820-2b28-4686-8c0d-673c0ad7aeab" providerId="ADAL" clId="{78B35220-3E3E-4460-B6AA-871D00A061A2}" dt="2025-01-16T08:39:31.149" v="5357" actId="47"/>
        <pc:sldMkLst>
          <pc:docMk/>
          <pc:sldMk cId="1757978213" sldId="300"/>
        </pc:sldMkLst>
      </pc:sldChg>
      <pc:sldChg chg="delSp modSp add mod modNotesTx">
        <pc:chgData name="Karina Nurlybayeva" userId="b3bf5820-2b28-4686-8c0d-673c0ad7aeab" providerId="ADAL" clId="{78B35220-3E3E-4460-B6AA-871D00A061A2}" dt="2025-01-17T09:07:02.729" v="11844" actId="20577"/>
        <pc:sldMkLst>
          <pc:docMk/>
          <pc:sldMk cId="3205755091" sldId="301"/>
        </pc:sldMkLst>
        <pc:spChg chg="mod">
          <ac:chgData name="Karina Nurlybayeva" userId="b3bf5820-2b28-4686-8c0d-673c0ad7aeab" providerId="ADAL" clId="{78B35220-3E3E-4460-B6AA-871D00A061A2}" dt="2025-01-16T18:51:47.363" v="8143" actId="20577"/>
          <ac:spMkLst>
            <pc:docMk/>
            <pc:sldMk cId="3205755091" sldId="301"/>
            <ac:spMk id="2" creationId="{00000000-0000-0000-0000-000000000000}"/>
          </ac:spMkLst>
        </pc:spChg>
        <pc:graphicFrameChg chg="mod modGraphic">
          <ac:chgData name="Karina Nurlybayeva" userId="b3bf5820-2b28-4686-8c0d-673c0ad7aeab" providerId="ADAL" clId="{78B35220-3E3E-4460-B6AA-871D00A061A2}" dt="2025-01-16T07:42:43.338" v="4591" actId="14734"/>
          <ac:graphicFrameMkLst>
            <pc:docMk/>
            <pc:sldMk cId="3205755091" sldId="301"/>
            <ac:graphicFrameMk id="7" creationId="{00000000-0000-0000-0000-000000000000}"/>
          </ac:graphicFrameMkLst>
        </pc:graphicFrameChg>
      </pc:sldChg>
      <pc:sldChg chg="addSp delSp modSp new mod modNotesTx">
        <pc:chgData name="Karina Nurlybayeva" userId="b3bf5820-2b28-4686-8c0d-673c0ad7aeab" providerId="ADAL" clId="{78B35220-3E3E-4460-B6AA-871D00A061A2}" dt="2025-01-17T10:23:23.154" v="12272" actId="1076"/>
        <pc:sldMkLst>
          <pc:docMk/>
          <pc:sldMk cId="334441208" sldId="302"/>
        </pc:sldMkLst>
        <pc:spChg chg="mod">
          <ac:chgData name="Karina Nurlybayeva" userId="b3bf5820-2b28-4686-8c0d-673c0ad7aeab" providerId="ADAL" clId="{78B35220-3E3E-4460-B6AA-871D00A061A2}" dt="2025-01-17T08:07:01.368" v="11117" actId="20577"/>
          <ac:spMkLst>
            <pc:docMk/>
            <pc:sldMk cId="334441208" sldId="302"/>
            <ac:spMk id="2" creationId="{BA98BBF9-C516-B019-4857-FE0FC69D1813}"/>
          </ac:spMkLst>
        </pc:spChg>
        <pc:spChg chg="mod">
          <ac:chgData name="Karina Nurlybayeva" userId="b3bf5820-2b28-4686-8c0d-673c0ad7aeab" providerId="ADAL" clId="{78B35220-3E3E-4460-B6AA-871D00A061A2}" dt="2025-01-16T18:51:23.150" v="8122" actId="122"/>
          <ac:spMkLst>
            <pc:docMk/>
            <pc:sldMk cId="334441208" sldId="302"/>
            <ac:spMk id="3" creationId="{7859228D-9EBB-A29B-359C-863421A9DAF5}"/>
          </ac:spMkLst>
        </pc:spChg>
        <pc:spChg chg="add del mod">
          <ac:chgData name="Karina Nurlybayeva" userId="b3bf5820-2b28-4686-8c0d-673c0ad7aeab" providerId="ADAL" clId="{78B35220-3E3E-4460-B6AA-871D00A061A2}" dt="2025-01-17T10:23:15.127" v="12266" actId="27636"/>
          <ac:spMkLst>
            <pc:docMk/>
            <pc:sldMk cId="334441208" sldId="302"/>
            <ac:spMk id="4" creationId="{69F407C0-75B8-14C6-3D1F-4D7093031834}"/>
          </ac:spMkLst>
        </pc:spChg>
        <pc:spChg chg="mod">
          <ac:chgData name="Karina Nurlybayeva" userId="b3bf5820-2b28-4686-8c0d-673c0ad7aeab" providerId="ADAL" clId="{78B35220-3E3E-4460-B6AA-871D00A061A2}" dt="2025-01-16T18:50:59.816" v="8117" actId="122"/>
          <ac:spMkLst>
            <pc:docMk/>
            <pc:sldMk cId="334441208" sldId="302"/>
            <ac:spMk id="5" creationId="{F0791C2C-1604-EDA7-2DB7-1FEFED62AB5F}"/>
          </ac:spMkLst>
        </pc:spChg>
        <pc:spChg chg="mod">
          <ac:chgData name="Karina Nurlybayeva" userId="b3bf5820-2b28-4686-8c0d-673c0ad7aeab" providerId="ADAL" clId="{78B35220-3E3E-4460-B6AA-871D00A061A2}" dt="2025-01-17T10:23:16.369" v="12269" actId="403"/>
          <ac:spMkLst>
            <pc:docMk/>
            <pc:sldMk cId="334441208" sldId="302"/>
            <ac:spMk id="6" creationId="{55ABD379-EEEA-AFE3-8252-16E970BB5FEB}"/>
          </ac:spMkLst>
        </pc:spChg>
        <pc:picChg chg="add mod">
          <ac:chgData name="Karina Nurlybayeva" userId="b3bf5820-2b28-4686-8c0d-673c0ad7aeab" providerId="ADAL" clId="{78B35220-3E3E-4460-B6AA-871D00A061A2}" dt="2025-01-17T10:23:21.750" v="12271" actId="1076"/>
          <ac:picMkLst>
            <pc:docMk/>
            <pc:sldMk cId="334441208" sldId="302"/>
            <ac:picMk id="8" creationId="{12565B1E-A38C-7616-96BF-874DFC63C694}"/>
          </ac:picMkLst>
        </pc:picChg>
        <pc:picChg chg="add mod">
          <ac:chgData name="Karina Nurlybayeva" userId="b3bf5820-2b28-4686-8c0d-673c0ad7aeab" providerId="ADAL" clId="{78B35220-3E3E-4460-B6AA-871D00A061A2}" dt="2025-01-17T10:23:23.154" v="12272" actId="1076"/>
          <ac:picMkLst>
            <pc:docMk/>
            <pc:sldMk cId="334441208" sldId="302"/>
            <ac:picMk id="10" creationId="{D24DF8DE-AF6B-6163-765D-93343F72E7E2}"/>
          </ac:picMkLst>
        </pc:picChg>
      </pc:sldChg>
      <pc:sldChg chg="add del">
        <pc:chgData name="Karina Nurlybayeva" userId="b3bf5820-2b28-4686-8c0d-673c0ad7aeab" providerId="ADAL" clId="{78B35220-3E3E-4460-B6AA-871D00A061A2}" dt="2025-01-16T07:51:06.997" v="4636"/>
        <pc:sldMkLst>
          <pc:docMk/>
          <pc:sldMk cId="4274066299" sldId="302"/>
        </pc:sldMkLst>
      </pc:sldChg>
      <pc:sldChg chg="addSp delSp modSp add del mod modNotesTx">
        <pc:chgData name="Karina Nurlybayeva" userId="b3bf5820-2b28-4686-8c0d-673c0ad7aeab" providerId="ADAL" clId="{78B35220-3E3E-4460-B6AA-871D00A061A2}" dt="2025-01-16T21:22:46.841" v="10184" actId="47"/>
        <pc:sldMkLst>
          <pc:docMk/>
          <pc:sldMk cId="1902985027" sldId="303"/>
        </pc:sldMkLst>
      </pc:sldChg>
      <pc:sldChg chg="modSp add del mod">
        <pc:chgData name="Karina Nurlybayeva" userId="b3bf5820-2b28-4686-8c0d-673c0ad7aeab" providerId="ADAL" clId="{78B35220-3E3E-4460-B6AA-871D00A061A2}" dt="2025-01-16T11:52:01.173" v="5606" actId="47"/>
        <pc:sldMkLst>
          <pc:docMk/>
          <pc:sldMk cId="451220116" sldId="304"/>
        </pc:sldMkLst>
      </pc:sldChg>
      <pc:sldChg chg="addSp delSp modSp new mod modNotesTx">
        <pc:chgData name="Karina Nurlybayeva" userId="b3bf5820-2b28-4686-8c0d-673c0ad7aeab" providerId="ADAL" clId="{78B35220-3E3E-4460-B6AA-871D00A061A2}" dt="2025-01-17T09:54:45.137" v="12165" actId="1076"/>
        <pc:sldMkLst>
          <pc:docMk/>
          <pc:sldMk cId="1067062585" sldId="304"/>
        </pc:sldMkLst>
        <pc:spChg chg="mod">
          <ac:chgData name="Karina Nurlybayeva" userId="b3bf5820-2b28-4686-8c0d-673c0ad7aeab" providerId="ADAL" clId="{78B35220-3E3E-4460-B6AA-871D00A061A2}" dt="2025-01-16T15:39:53.748" v="7374"/>
          <ac:spMkLst>
            <pc:docMk/>
            <pc:sldMk cId="1067062585" sldId="304"/>
            <ac:spMk id="2" creationId="{641341D5-4E3F-8A33-16D8-25D1CDD7AB83}"/>
          </ac:spMkLst>
        </pc:spChg>
        <pc:spChg chg="add mod">
          <ac:chgData name="Karina Nurlybayeva" userId="b3bf5820-2b28-4686-8c0d-673c0ad7aeab" providerId="ADAL" clId="{78B35220-3E3E-4460-B6AA-871D00A061A2}" dt="2025-01-16T20:38:48.646" v="9760" actId="20577"/>
          <ac:spMkLst>
            <pc:docMk/>
            <pc:sldMk cId="1067062585" sldId="304"/>
            <ac:spMk id="5" creationId="{1B212D64-80A3-335F-F351-E5F5E48E25DB}"/>
          </ac:spMkLst>
        </pc:spChg>
        <pc:spChg chg="add mod">
          <ac:chgData name="Karina Nurlybayeva" userId="b3bf5820-2b28-4686-8c0d-673c0ad7aeab" providerId="ADAL" clId="{78B35220-3E3E-4460-B6AA-871D00A061A2}" dt="2025-01-16T14:06:48.149" v="6361" actId="1076"/>
          <ac:spMkLst>
            <pc:docMk/>
            <pc:sldMk cId="1067062585" sldId="304"/>
            <ac:spMk id="10" creationId="{DDA87312-193A-FB21-DA5B-986134CA3707}"/>
          </ac:spMkLst>
        </pc:spChg>
        <pc:picChg chg="add mod">
          <ac:chgData name="Karina Nurlybayeva" userId="b3bf5820-2b28-4686-8c0d-673c0ad7aeab" providerId="ADAL" clId="{78B35220-3E3E-4460-B6AA-871D00A061A2}" dt="2025-01-17T08:15:38.741" v="11226" actId="1076"/>
          <ac:picMkLst>
            <pc:docMk/>
            <pc:sldMk cId="1067062585" sldId="304"/>
            <ac:picMk id="6" creationId="{1D34B4B8-1725-1107-E866-5B352399EAA8}"/>
          </ac:picMkLst>
        </pc:picChg>
        <pc:picChg chg="add mod">
          <ac:chgData name="Karina Nurlybayeva" userId="b3bf5820-2b28-4686-8c0d-673c0ad7aeab" providerId="ADAL" clId="{78B35220-3E3E-4460-B6AA-871D00A061A2}" dt="2025-01-17T08:15:37.360" v="11225" actId="1076"/>
          <ac:picMkLst>
            <pc:docMk/>
            <pc:sldMk cId="1067062585" sldId="304"/>
            <ac:picMk id="7" creationId="{ABE335D6-213B-CFB4-56AA-F30FF5434A9E}"/>
          </ac:picMkLst>
        </pc:picChg>
        <pc:picChg chg="add mod">
          <ac:chgData name="Karina Nurlybayeva" userId="b3bf5820-2b28-4686-8c0d-673c0ad7aeab" providerId="ADAL" clId="{78B35220-3E3E-4460-B6AA-871D00A061A2}" dt="2025-01-17T08:15:40.131" v="11227" actId="1076"/>
          <ac:picMkLst>
            <pc:docMk/>
            <pc:sldMk cId="1067062585" sldId="304"/>
            <ac:picMk id="9" creationId="{A7BD8346-06DD-7A9C-99C3-E4606C02C7EA}"/>
          </ac:picMkLst>
        </pc:picChg>
      </pc:sldChg>
      <pc:sldChg chg="addSp delSp modSp add mod modNotesTx">
        <pc:chgData name="Karina Nurlybayeva" userId="b3bf5820-2b28-4686-8c0d-673c0ad7aeab" providerId="ADAL" clId="{78B35220-3E3E-4460-B6AA-871D00A061A2}" dt="2025-01-17T08:51:22.410" v="11493" actId="2711"/>
        <pc:sldMkLst>
          <pc:docMk/>
          <pc:sldMk cId="1924443669" sldId="305"/>
        </pc:sldMkLst>
        <pc:spChg chg="mod">
          <ac:chgData name="Karina Nurlybayeva" userId="b3bf5820-2b28-4686-8c0d-673c0ad7aeab" providerId="ADAL" clId="{78B35220-3E3E-4460-B6AA-871D00A061A2}" dt="2025-01-16T15:39:53.748" v="7374"/>
          <ac:spMkLst>
            <pc:docMk/>
            <pc:sldMk cId="1924443669" sldId="305"/>
            <ac:spMk id="2" creationId="{B0666E50-0C5B-F1BA-24D5-855051DB1F74}"/>
          </ac:spMkLst>
        </pc:spChg>
        <pc:spChg chg="mod">
          <ac:chgData name="Karina Nurlybayeva" userId="b3bf5820-2b28-4686-8c0d-673c0ad7aeab" providerId="ADAL" clId="{78B35220-3E3E-4460-B6AA-871D00A061A2}" dt="2025-01-17T08:51:22.410" v="11493" actId="2711"/>
          <ac:spMkLst>
            <pc:docMk/>
            <pc:sldMk cId="1924443669" sldId="305"/>
            <ac:spMk id="3" creationId="{183D000F-1498-F040-1465-3086B4531E15}"/>
          </ac:spMkLst>
        </pc:spChg>
        <pc:picChg chg="add mod">
          <ac:chgData name="Karina Nurlybayeva" userId="b3bf5820-2b28-4686-8c0d-673c0ad7aeab" providerId="ADAL" clId="{78B35220-3E3E-4460-B6AA-871D00A061A2}" dt="2025-01-16T12:43:52.155" v="6214"/>
          <ac:picMkLst>
            <pc:docMk/>
            <pc:sldMk cId="1924443669" sldId="305"/>
            <ac:picMk id="4" creationId="{DAEA471C-3BD3-0BDB-BF1B-E49F447F2998}"/>
          </ac:picMkLst>
        </pc:picChg>
      </pc:sldChg>
      <pc:sldChg chg="add del">
        <pc:chgData name="Karina Nurlybayeva" userId="b3bf5820-2b28-4686-8c0d-673c0ad7aeab" providerId="ADAL" clId="{78B35220-3E3E-4460-B6AA-871D00A061A2}" dt="2025-01-16T12:00:09.162" v="5709" actId="2890"/>
        <pc:sldMkLst>
          <pc:docMk/>
          <pc:sldMk cId="3021674124" sldId="305"/>
        </pc:sldMkLst>
      </pc:sldChg>
      <pc:sldChg chg="modSp add del mod">
        <pc:chgData name="Karina Nurlybayeva" userId="b3bf5820-2b28-4686-8c0d-673c0ad7aeab" providerId="ADAL" clId="{78B35220-3E3E-4460-B6AA-871D00A061A2}" dt="2025-01-16T14:04:17.417" v="6355" actId="47"/>
        <pc:sldMkLst>
          <pc:docMk/>
          <pc:sldMk cId="1100871739" sldId="306"/>
        </pc:sldMkLst>
      </pc:sldChg>
      <pc:sldChg chg="new del">
        <pc:chgData name="Karina Nurlybayeva" userId="b3bf5820-2b28-4686-8c0d-673c0ad7aeab" providerId="ADAL" clId="{78B35220-3E3E-4460-B6AA-871D00A061A2}" dt="2025-01-16T15:32:24.253" v="7187" actId="47"/>
        <pc:sldMkLst>
          <pc:docMk/>
          <pc:sldMk cId="3142810044" sldId="307"/>
        </pc:sldMkLst>
      </pc:sldChg>
      <pc:sldChg chg="modSp new del mod">
        <pc:chgData name="Karina Nurlybayeva" userId="b3bf5820-2b28-4686-8c0d-673c0ad7aeab" providerId="ADAL" clId="{78B35220-3E3E-4460-B6AA-871D00A061A2}" dt="2025-01-16T13:58:36.036" v="6353" actId="47"/>
        <pc:sldMkLst>
          <pc:docMk/>
          <pc:sldMk cId="2773415906" sldId="308"/>
        </pc:sldMkLst>
      </pc:sldChg>
      <pc:sldChg chg="new del">
        <pc:chgData name="Karina Nurlybayeva" userId="b3bf5820-2b28-4686-8c0d-673c0ad7aeab" providerId="ADAL" clId="{78B35220-3E3E-4460-B6AA-871D00A061A2}" dt="2025-01-16T15:36:34.936" v="7316" actId="47"/>
        <pc:sldMkLst>
          <pc:docMk/>
          <pc:sldMk cId="4271401009" sldId="308"/>
        </pc:sldMkLst>
      </pc:sldChg>
      <pc:sldChg chg="addSp delSp modSp add del mod">
        <pc:chgData name="Karina Nurlybayeva" userId="b3bf5820-2b28-4686-8c0d-673c0ad7aeab" providerId="ADAL" clId="{78B35220-3E3E-4460-B6AA-871D00A061A2}" dt="2025-01-16T20:39:24.975" v="9762" actId="47"/>
        <pc:sldMkLst>
          <pc:docMk/>
          <pc:sldMk cId="1736788470" sldId="309"/>
        </pc:sldMkLst>
        <pc:spChg chg="mod">
          <ac:chgData name="Karina Nurlybayeva" userId="b3bf5820-2b28-4686-8c0d-673c0ad7aeab" providerId="ADAL" clId="{78B35220-3E3E-4460-B6AA-871D00A061A2}" dt="2025-01-16T15:39:53.748" v="7374"/>
          <ac:spMkLst>
            <pc:docMk/>
            <pc:sldMk cId="1736788470" sldId="309"/>
            <ac:spMk id="2" creationId="{02F6033F-ABDF-83F6-02A2-6D570CBF3250}"/>
          </ac:spMkLst>
        </pc:spChg>
        <pc:spChg chg="mod">
          <ac:chgData name="Karina Nurlybayeva" userId="b3bf5820-2b28-4686-8c0d-673c0ad7aeab" providerId="ADAL" clId="{78B35220-3E3E-4460-B6AA-871D00A061A2}" dt="2025-01-16T14:23:37.495" v="7129" actId="20577"/>
          <ac:spMkLst>
            <pc:docMk/>
            <pc:sldMk cId="1736788470" sldId="309"/>
            <ac:spMk id="10" creationId="{33CCE259-05C6-A864-ECA4-627971038581}"/>
          </ac:spMkLst>
        </pc:spChg>
        <pc:picChg chg="add mod">
          <ac:chgData name="Karina Nurlybayeva" userId="b3bf5820-2b28-4686-8c0d-673c0ad7aeab" providerId="ADAL" clId="{78B35220-3E3E-4460-B6AA-871D00A061A2}" dt="2025-01-16T14:07:58.019" v="6375" actId="1076"/>
          <ac:picMkLst>
            <pc:docMk/>
            <pc:sldMk cId="1736788470" sldId="309"/>
            <ac:picMk id="4" creationId="{FE7DC2B8-27B3-BF24-1178-FA1BF05DA741}"/>
          </ac:picMkLst>
        </pc:picChg>
        <pc:picChg chg="add mod">
          <ac:chgData name="Karina Nurlybayeva" userId="b3bf5820-2b28-4686-8c0d-673c0ad7aeab" providerId="ADAL" clId="{78B35220-3E3E-4460-B6AA-871D00A061A2}" dt="2025-01-16T14:08:38.231" v="6381" actId="1076"/>
          <ac:picMkLst>
            <pc:docMk/>
            <pc:sldMk cId="1736788470" sldId="309"/>
            <ac:picMk id="6" creationId="{021DA31A-B21E-AC94-4376-F270D2C90B11}"/>
          </ac:picMkLst>
        </pc:picChg>
      </pc:sldChg>
      <pc:sldChg chg="addSp delSp modSp new mod setBg">
        <pc:chgData name="Karina Nurlybayeva" userId="b3bf5820-2b28-4686-8c0d-673c0ad7aeab" providerId="ADAL" clId="{78B35220-3E3E-4460-B6AA-871D00A061A2}" dt="2025-01-16T18:44:51.388" v="8020" actId="478"/>
        <pc:sldMkLst>
          <pc:docMk/>
          <pc:sldMk cId="4117417016" sldId="310"/>
        </pc:sldMkLst>
        <pc:spChg chg="mod">
          <ac:chgData name="Karina Nurlybayeva" userId="b3bf5820-2b28-4686-8c0d-673c0ad7aeab" providerId="ADAL" clId="{78B35220-3E3E-4460-B6AA-871D00A061A2}" dt="2025-01-16T18:44:47.816" v="8019" actId="26606"/>
          <ac:spMkLst>
            <pc:docMk/>
            <pc:sldMk cId="4117417016" sldId="310"/>
            <ac:spMk id="2" creationId="{6CC937FB-E3DA-6379-BC73-D276F20CB4DC}"/>
          </ac:spMkLst>
        </pc:spChg>
        <pc:spChg chg="mod">
          <ac:chgData name="Karina Nurlybayeva" userId="b3bf5820-2b28-4686-8c0d-673c0ad7aeab" providerId="ADAL" clId="{78B35220-3E3E-4460-B6AA-871D00A061A2}" dt="2025-01-16T18:44:47.816" v="8019" actId="26606"/>
          <ac:spMkLst>
            <pc:docMk/>
            <pc:sldMk cId="4117417016" sldId="310"/>
            <ac:spMk id="3" creationId="{153CEE8E-9C3C-8C80-2C57-101FC8340BB6}"/>
          </ac:spMkLst>
        </pc:spChg>
      </pc:sldChg>
      <pc:sldChg chg="modSp add del mod ord">
        <pc:chgData name="Karina Nurlybayeva" userId="b3bf5820-2b28-4686-8c0d-673c0ad7aeab" providerId="ADAL" clId="{78B35220-3E3E-4460-B6AA-871D00A061A2}" dt="2025-01-16T14:29:29.525" v="7130" actId="47"/>
        <pc:sldMkLst>
          <pc:docMk/>
          <pc:sldMk cId="1826259442" sldId="311"/>
        </pc:sldMkLst>
      </pc:sldChg>
      <pc:sldChg chg="modSp add del mod ord">
        <pc:chgData name="Karina Nurlybayeva" userId="b3bf5820-2b28-4686-8c0d-673c0ad7aeab" providerId="ADAL" clId="{78B35220-3E3E-4460-B6AA-871D00A061A2}" dt="2025-01-16T16:36:11.680" v="7779" actId="47"/>
        <pc:sldMkLst>
          <pc:docMk/>
          <pc:sldMk cId="2284104669" sldId="311"/>
        </pc:sldMkLst>
      </pc:sldChg>
      <pc:sldChg chg="addSp delSp modSp new mod modNotesTx">
        <pc:chgData name="Karina Nurlybayeva" userId="b3bf5820-2b28-4686-8c0d-673c0ad7aeab" providerId="ADAL" clId="{78B35220-3E3E-4460-B6AA-871D00A061A2}" dt="2025-01-17T11:10:29.377" v="12679" actId="27636"/>
        <pc:sldMkLst>
          <pc:docMk/>
          <pc:sldMk cId="3232632384" sldId="312"/>
        </pc:sldMkLst>
        <pc:spChg chg="mod">
          <ac:chgData name="Karina Nurlybayeva" userId="b3bf5820-2b28-4686-8c0d-673c0ad7aeab" providerId="ADAL" clId="{78B35220-3E3E-4460-B6AA-871D00A061A2}" dt="2025-01-16T15:39:53.748" v="7374"/>
          <ac:spMkLst>
            <pc:docMk/>
            <pc:sldMk cId="3232632384" sldId="312"/>
            <ac:spMk id="2" creationId="{8E750DFB-7E21-7DD5-80D3-2CF46E646CE4}"/>
          </ac:spMkLst>
        </pc:spChg>
        <pc:spChg chg="mod">
          <ac:chgData name="Karina Nurlybayeva" userId="b3bf5820-2b28-4686-8c0d-673c0ad7aeab" providerId="ADAL" clId="{78B35220-3E3E-4460-B6AA-871D00A061A2}" dt="2025-01-17T11:10:29.377" v="12679" actId="27636"/>
          <ac:spMkLst>
            <pc:docMk/>
            <pc:sldMk cId="3232632384" sldId="312"/>
            <ac:spMk id="3" creationId="{DC7B03AC-3F67-3937-0F1F-3D6736E828CA}"/>
          </ac:spMkLst>
        </pc:spChg>
      </pc:sldChg>
      <pc:sldChg chg="add del">
        <pc:chgData name="Karina Nurlybayeva" userId="b3bf5820-2b28-4686-8c0d-673c0ad7aeab" providerId="ADAL" clId="{78B35220-3E3E-4460-B6AA-871D00A061A2}" dt="2025-01-16T14:21:32.307" v="7073" actId="47"/>
        <pc:sldMkLst>
          <pc:docMk/>
          <pc:sldMk cId="4133829806" sldId="312"/>
        </pc:sldMkLst>
      </pc:sldChg>
      <pc:sldChg chg="modSp add mod modNotesTx">
        <pc:chgData name="Karina Nurlybayeva" userId="b3bf5820-2b28-4686-8c0d-673c0ad7aeab" providerId="ADAL" clId="{78B35220-3E3E-4460-B6AA-871D00A061A2}" dt="2025-01-17T08:48:52.606" v="11455" actId="20577"/>
        <pc:sldMkLst>
          <pc:docMk/>
          <pc:sldMk cId="3830585142" sldId="313"/>
        </pc:sldMkLst>
        <pc:spChg chg="mod">
          <ac:chgData name="Karina Nurlybayeva" userId="b3bf5820-2b28-4686-8c0d-673c0ad7aeab" providerId="ADAL" clId="{78B35220-3E3E-4460-B6AA-871D00A061A2}" dt="2025-01-16T20:41:01.808" v="9768" actId="1076"/>
          <ac:spMkLst>
            <pc:docMk/>
            <pc:sldMk cId="3830585142" sldId="313"/>
            <ac:spMk id="7" creationId="{9450056F-BD0E-553F-1A29-6D3906D73AC1}"/>
          </ac:spMkLst>
        </pc:spChg>
      </pc:sldChg>
      <pc:sldChg chg="modSp add del mod">
        <pc:chgData name="Karina Nurlybayeva" userId="b3bf5820-2b28-4686-8c0d-673c0ad7aeab" providerId="ADAL" clId="{78B35220-3E3E-4460-B6AA-871D00A061A2}" dt="2025-01-16T16:26:48.840" v="7674" actId="47"/>
        <pc:sldMkLst>
          <pc:docMk/>
          <pc:sldMk cId="3442488132" sldId="314"/>
        </pc:sldMkLst>
      </pc:sldChg>
      <pc:sldChg chg="addSp delSp modSp add mod">
        <pc:chgData name="Karina Nurlybayeva" userId="b3bf5820-2b28-4686-8c0d-673c0ad7aeab" providerId="ADAL" clId="{78B35220-3E3E-4460-B6AA-871D00A061A2}" dt="2025-01-17T10:45:02.464" v="12605" actId="27636"/>
        <pc:sldMkLst>
          <pc:docMk/>
          <pc:sldMk cId="3832214463" sldId="315"/>
        </pc:sldMkLst>
        <pc:spChg chg="mod">
          <ac:chgData name="Karina Nurlybayeva" userId="b3bf5820-2b28-4686-8c0d-673c0ad7aeab" providerId="ADAL" clId="{78B35220-3E3E-4460-B6AA-871D00A061A2}" dt="2025-01-17T10:45:02.464" v="12605" actId="27636"/>
          <ac:spMkLst>
            <pc:docMk/>
            <pc:sldMk cId="3832214463" sldId="315"/>
            <ac:spMk id="3" creationId="{E63D81B3-A0C0-826C-161F-497DE8CBBB1F}"/>
          </ac:spMkLst>
        </pc:spChg>
      </pc:sldChg>
      <pc:sldChg chg="delSp modSp add del mod ord">
        <pc:chgData name="Karina Nurlybayeva" userId="b3bf5820-2b28-4686-8c0d-673c0ad7aeab" providerId="ADAL" clId="{78B35220-3E3E-4460-B6AA-871D00A061A2}" dt="2025-01-16T20:30:33.319" v="9616" actId="47"/>
        <pc:sldMkLst>
          <pc:docMk/>
          <pc:sldMk cId="1219940722" sldId="316"/>
        </pc:sldMkLst>
      </pc:sldChg>
      <pc:sldChg chg="add del">
        <pc:chgData name="Karina Nurlybayeva" userId="b3bf5820-2b28-4686-8c0d-673c0ad7aeab" providerId="ADAL" clId="{78B35220-3E3E-4460-B6AA-871D00A061A2}" dt="2025-01-16T20:12:49.321" v="8971" actId="47"/>
        <pc:sldMkLst>
          <pc:docMk/>
          <pc:sldMk cId="2141025189" sldId="317"/>
        </pc:sldMkLst>
      </pc:sldChg>
      <pc:sldChg chg="addSp delSp modSp add mod modNotesTx">
        <pc:chgData name="Karina Nurlybayeva" userId="b3bf5820-2b28-4686-8c0d-673c0ad7aeab" providerId="ADAL" clId="{78B35220-3E3E-4460-B6AA-871D00A061A2}" dt="2025-01-17T11:50:09.255" v="12735" actId="113"/>
        <pc:sldMkLst>
          <pc:docMk/>
          <pc:sldMk cId="3433034505" sldId="318"/>
        </pc:sldMkLst>
        <pc:spChg chg="mod">
          <ac:chgData name="Karina Nurlybayeva" userId="b3bf5820-2b28-4686-8c0d-673c0ad7aeab" providerId="ADAL" clId="{78B35220-3E3E-4460-B6AA-871D00A061A2}" dt="2025-01-17T11:50:09.255" v="12735" actId="113"/>
          <ac:spMkLst>
            <pc:docMk/>
            <pc:sldMk cId="3433034505" sldId="318"/>
            <ac:spMk id="2" creationId="{BDB92A42-C4F8-E817-13F0-56B71619B028}"/>
          </ac:spMkLst>
        </pc:spChg>
        <pc:spChg chg="add mod">
          <ac:chgData name="Karina Nurlybayeva" userId="b3bf5820-2b28-4686-8c0d-673c0ad7aeab" providerId="ADAL" clId="{78B35220-3E3E-4460-B6AA-871D00A061A2}" dt="2025-01-16T16:32:16.357" v="7702" actId="1076"/>
          <ac:spMkLst>
            <pc:docMk/>
            <pc:sldMk cId="3433034505" sldId="318"/>
            <ac:spMk id="9" creationId="{BD480A4A-CE34-459A-A627-1A711EE395C9}"/>
          </ac:spMkLst>
        </pc:spChg>
        <pc:spChg chg="add mod">
          <ac:chgData name="Karina Nurlybayeva" userId="b3bf5820-2b28-4686-8c0d-673c0ad7aeab" providerId="ADAL" clId="{78B35220-3E3E-4460-B6AA-871D00A061A2}" dt="2025-01-17T08:52:54.937" v="11499" actId="1076"/>
          <ac:spMkLst>
            <pc:docMk/>
            <pc:sldMk cId="3433034505" sldId="318"/>
            <ac:spMk id="10" creationId="{4F6E8C07-6720-F40A-5C7F-C53E2E252DF0}"/>
          </ac:spMkLst>
        </pc:spChg>
        <pc:spChg chg="add mod">
          <ac:chgData name="Karina Nurlybayeva" userId="b3bf5820-2b28-4686-8c0d-673c0ad7aeab" providerId="ADAL" clId="{78B35220-3E3E-4460-B6AA-871D00A061A2}" dt="2025-01-16T16:32:35.036" v="7704" actId="1076"/>
          <ac:spMkLst>
            <pc:docMk/>
            <pc:sldMk cId="3433034505" sldId="318"/>
            <ac:spMk id="11" creationId="{B4DD24AB-03D5-F4E0-1B63-49C4F469B854}"/>
          </ac:spMkLst>
        </pc:spChg>
        <pc:spChg chg="add mod">
          <ac:chgData name="Karina Nurlybayeva" userId="b3bf5820-2b28-4686-8c0d-673c0ad7aeab" providerId="ADAL" clId="{78B35220-3E3E-4460-B6AA-871D00A061A2}" dt="2025-01-16T16:33:26.451" v="7711" actId="1076"/>
          <ac:spMkLst>
            <pc:docMk/>
            <pc:sldMk cId="3433034505" sldId="318"/>
            <ac:spMk id="14" creationId="{3607B069-F564-9D04-44DE-E76E8DEE9B53}"/>
          </ac:spMkLst>
        </pc:spChg>
        <pc:spChg chg="add mod">
          <ac:chgData name="Karina Nurlybayeva" userId="b3bf5820-2b28-4686-8c0d-673c0ad7aeab" providerId="ADAL" clId="{78B35220-3E3E-4460-B6AA-871D00A061A2}" dt="2025-01-16T16:33:26.451" v="7711" actId="1076"/>
          <ac:spMkLst>
            <pc:docMk/>
            <pc:sldMk cId="3433034505" sldId="318"/>
            <ac:spMk id="15" creationId="{8D007472-6316-3972-38E9-9F55E14A782B}"/>
          </ac:spMkLst>
        </pc:spChg>
        <pc:spChg chg="add mod">
          <ac:chgData name="Karina Nurlybayeva" userId="b3bf5820-2b28-4686-8c0d-673c0ad7aeab" providerId="ADAL" clId="{78B35220-3E3E-4460-B6AA-871D00A061A2}" dt="2025-01-16T21:37:53.615" v="10238" actId="1076"/>
          <ac:spMkLst>
            <pc:docMk/>
            <pc:sldMk cId="3433034505" sldId="318"/>
            <ac:spMk id="18" creationId="{4794DDCB-4CF6-2963-779D-1C1CFD8DB670}"/>
          </ac:spMkLst>
        </pc:spChg>
        <pc:spChg chg="add mod">
          <ac:chgData name="Karina Nurlybayeva" userId="b3bf5820-2b28-4686-8c0d-673c0ad7aeab" providerId="ADAL" clId="{78B35220-3E3E-4460-B6AA-871D00A061A2}" dt="2025-01-16T20:11:18.026" v="8928" actId="1076"/>
          <ac:spMkLst>
            <pc:docMk/>
            <pc:sldMk cId="3433034505" sldId="318"/>
            <ac:spMk id="19" creationId="{6670AE74-6CB6-BD21-CD4A-CEF864D942D9}"/>
          </ac:spMkLst>
        </pc:spChg>
        <pc:spChg chg="add mod">
          <ac:chgData name="Karina Nurlybayeva" userId="b3bf5820-2b28-4686-8c0d-673c0ad7aeab" providerId="ADAL" clId="{78B35220-3E3E-4460-B6AA-871D00A061A2}" dt="2025-01-17T11:04:59.370" v="12660" actId="14100"/>
          <ac:spMkLst>
            <pc:docMk/>
            <pc:sldMk cId="3433034505" sldId="318"/>
            <ac:spMk id="24" creationId="{631D2463-8BE7-23D4-9683-98C9634B4EF8}"/>
          </ac:spMkLst>
        </pc:spChg>
        <pc:spChg chg="add mod">
          <ac:chgData name="Karina Nurlybayeva" userId="b3bf5820-2b28-4686-8c0d-673c0ad7aeab" providerId="ADAL" clId="{78B35220-3E3E-4460-B6AA-871D00A061A2}" dt="2025-01-17T11:06:20.700" v="12670" actId="14100"/>
          <ac:spMkLst>
            <pc:docMk/>
            <pc:sldMk cId="3433034505" sldId="318"/>
            <ac:spMk id="25" creationId="{03DDD204-3047-915A-DC55-D98085E37458}"/>
          </ac:spMkLst>
        </pc:spChg>
        <pc:spChg chg="mod">
          <ac:chgData name="Karina Nurlybayeva" userId="b3bf5820-2b28-4686-8c0d-673c0ad7aeab" providerId="ADAL" clId="{78B35220-3E3E-4460-B6AA-871D00A061A2}" dt="2025-01-16T19:58:41.872" v="8852" actId="1076"/>
          <ac:spMkLst>
            <pc:docMk/>
            <pc:sldMk cId="3433034505" sldId="318"/>
            <ac:spMk id="46" creationId="{79C0F227-022C-BB68-FE84-DF3AC2E0005D}"/>
          </ac:spMkLst>
        </pc:spChg>
        <pc:picChg chg="add mod">
          <ac:chgData name="Karina Nurlybayeva" userId="b3bf5820-2b28-4686-8c0d-673c0ad7aeab" providerId="ADAL" clId="{78B35220-3E3E-4460-B6AA-871D00A061A2}" dt="2025-01-16T19:59:52.793" v="8863" actId="1076"/>
          <ac:picMkLst>
            <pc:docMk/>
            <pc:sldMk cId="3433034505" sldId="318"/>
            <ac:picMk id="7" creationId="{FEFD783A-3BB1-8476-471A-C21EF3E07A1B}"/>
          </ac:picMkLst>
        </pc:picChg>
        <pc:picChg chg="add mod">
          <ac:chgData name="Karina Nurlybayeva" userId="b3bf5820-2b28-4686-8c0d-673c0ad7aeab" providerId="ADAL" clId="{78B35220-3E3E-4460-B6AA-871D00A061A2}" dt="2025-01-16T16:34:18.310" v="7714" actId="1076"/>
          <ac:picMkLst>
            <pc:docMk/>
            <pc:sldMk cId="3433034505" sldId="318"/>
            <ac:picMk id="16" creationId="{504D3478-7828-AE60-91DE-6AF2B374C666}"/>
          </ac:picMkLst>
        </pc:picChg>
        <pc:picChg chg="add mod">
          <ac:chgData name="Karina Nurlybayeva" userId="b3bf5820-2b28-4686-8c0d-673c0ad7aeab" providerId="ADAL" clId="{78B35220-3E3E-4460-B6AA-871D00A061A2}" dt="2025-01-17T11:05:10.594" v="12662" actId="1076"/>
          <ac:picMkLst>
            <pc:docMk/>
            <pc:sldMk cId="3433034505" sldId="318"/>
            <ac:picMk id="21" creationId="{F43D468C-711D-C561-A754-36BFE4CAC0D7}"/>
          </ac:picMkLst>
        </pc:picChg>
        <pc:cxnChg chg="add mod">
          <ac:chgData name="Karina Nurlybayeva" userId="b3bf5820-2b28-4686-8c0d-673c0ad7aeab" providerId="ADAL" clId="{78B35220-3E3E-4460-B6AA-871D00A061A2}" dt="2025-01-16T16:32:48.104" v="7706" actId="1076"/>
          <ac:cxnSpMkLst>
            <pc:docMk/>
            <pc:sldMk cId="3433034505" sldId="318"/>
            <ac:cxnSpMk id="12" creationId="{A91DB65B-2930-6D02-C742-F0E7DA7BB76D}"/>
          </ac:cxnSpMkLst>
        </pc:cxnChg>
        <pc:cxnChg chg="add mod">
          <ac:chgData name="Karina Nurlybayeva" userId="b3bf5820-2b28-4686-8c0d-673c0ad7aeab" providerId="ADAL" clId="{78B35220-3E3E-4460-B6AA-871D00A061A2}" dt="2025-01-16T16:33:12.290" v="7709" actId="1076"/>
          <ac:cxnSpMkLst>
            <pc:docMk/>
            <pc:sldMk cId="3433034505" sldId="318"/>
            <ac:cxnSpMk id="13" creationId="{6EC94FD5-ACE2-B923-4B50-2121B0F2CB16}"/>
          </ac:cxnSpMkLst>
        </pc:cxnChg>
        <pc:cxnChg chg="add mod">
          <ac:chgData name="Karina Nurlybayeva" userId="b3bf5820-2b28-4686-8c0d-673c0ad7aeab" providerId="ADAL" clId="{78B35220-3E3E-4460-B6AA-871D00A061A2}" dt="2025-01-16T16:34:28.795" v="7716" actId="1076"/>
          <ac:cxnSpMkLst>
            <pc:docMk/>
            <pc:sldMk cId="3433034505" sldId="318"/>
            <ac:cxnSpMk id="17" creationId="{9AF3CF56-8908-E9D3-D8E2-1DED44E072FE}"/>
          </ac:cxnSpMkLst>
        </pc:cxnChg>
        <pc:cxnChg chg="mod">
          <ac:chgData name="Karina Nurlybayeva" userId="b3bf5820-2b28-4686-8c0d-673c0ad7aeab" providerId="ADAL" clId="{78B35220-3E3E-4460-B6AA-871D00A061A2}" dt="2025-01-16T19:58:44.314" v="8853" actId="1076"/>
          <ac:cxnSpMkLst>
            <pc:docMk/>
            <pc:sldMk cId="3433034505" sldId="318"/>
            <ac:cxnSpMk id="30" creationId="{1B4195F2-FA53-39D3-611C-83307DB8BF5D}"/>
          </ac:cxnSpMkLst>
        </pc:cxnChg>
      </pc:sldChg>
      <pc:sldChg chg="addSp delSp modSp add mod modNotesTx">
        <pc:chgData name="Karina Nurlybayeva" userId="b3bf5820-2b28-4686-8c0d-673c0ad7aeab" providerId="ADAL" clId="{78B35220-3E3E-4460-B6AA-871D00A061A2}" dt="2025-01-17T11:50:40.789" v="12739" actId="113"/>
        <pc:sldMkLst>
          <pc:docMk/>
          <pc:sldMk cId="3013954317" sldId="319"/>
        </pc:sldMkLst>
        <pc:spChg chg="mod">
          <ac:chgData name="Karina Nurlybayeva" userId="b3bf5820-2b28-4686-8c0d-673c0ad7aeab" providerId="ADAL" clId="{78B35220-3E3E-4460-B6AA-871D00A061A2}" dt="2025-01-17T11:50:40.789" v="12739" actId="113"/>
          <ac:spMkLst>
            <pc:docMk/>
            <pc:sldMk cId="3013954317" sldId="319"/>
            <ac:spMk id="2" creationId="{A17F9539-98B7-C98D-5951-0E59D7946979}"/>
          </ac:spMkLst>
        </pc:spChg>
        <pc:spChg chg="mod">
          <ac:chgData name="Karina Nurlybayeva" userId="b3bf5820-2b28-4686-8c0d-673c0ad7aeab" providerId="ADAL" clId="{78B35220-3E3E-4460-B6AA-871D00A061A2}" dt="2025-01-17T08:28:54.435" v="11257" actId="1076"/>
          <ac:spMkLst>
            <pc:docMk/>
            <pc:sldMk cId="3013954317" sldId="319"/>
            <ac:spMk id="3" creationId="{4D18C362-3D21-5F80-21E5-9BC6A37DCD40}"/>
          </ac:spMkLst>
        </pc:spChg>
        <pc:spChg chg="mod">
          <ac:chgData name="Karina Nurlybayeva" userId="b3bf5820-2b28-4686-8c0d-673c0ad7aeab" providerId="ADAL" clId="{78B35220-3E3E-4460-B6AA-871D00A061A2}" dt="2025-01-17T08:34:44.940" v="11318" actId="1076"/>
          <ac:spMkLst>
            <pc:docMk/>
            <pc:sldMk cId="3013954317" sldId="319"/>
            <ac:spMk id="14" creationId="{34CCEBCC-14A1-5F26-3C65-A511414A9233}"/>
          </ac:spMkLst>
        </pc:spChg>
        <pc:picChg chg="add mod">
          <ac:chgData name="Karina Nurlybayeva" userId="b3bf5820-2b28-4686-8c0d-673c0ad7aeab" providerId="ADAL" clId="{78B35220-3E3E-4460-B6AA-871D00A061A2}" dt="2025-01-17T08:28:41.277" v="11252" actId="1076"/>
          <ac:picMkLst>
            <pc:docMk/>
            <pc:sldMk cId="3013954317" sldId="319"/>
            <ac:picMk id="4" creationId="{094FF4C2-7FCD-B018-F795-222292A8C0A3}"/>
          </ac:picMkLst>
        </pc:picChg>
        <pc:picChg chg="mod">
          <ac:chgData name="Karina Nurlybayeva" userId="b3bf5820-2b28-4686-8c0d-673c0ad7aeab" providerId="ADAL" clId="{78B35220-3E3E-4460-B6AA-871D00A061A2}" dt="2025-01-17T08:28:50.808" v="11256" actId="1076"/>
          <ac:picMkLst>
            <pc:docMk/>
            <pc:sldMk cId="3013954317" sldId="319"/>
            <ac:picMk id="5" creationId="{E7C81736-E4D3-BEBD-ACA7-77AFDAEBA48C}"/>
          </ac:picMkLst>
        </pc:picChg>
        <pc:picChg chg="add mod">
          <ac:chgData name="Karina Nurlybayeva" userId="b3bf5820-2b28-4686-8c0d-673c0ad7aeab" providerId="ADAL" clId="{78B35220-3E3E-4460-B6AA-871D00A061A2}" dt="2025-01-17T08:28:39.733" v="11251" actId="1076"/>
          <ac:picMkLst>
            <pc:docMk/>
            <pc:sldMk cId="3013954317" sldId="319"/>
            <ac:picMk id="8" creationId="{A48EBD7A-1879-DAE4-C3E3-DE33F773A3C6}"/>
          </ac:picMkLst>
        </pc:picChg>
        <pc:picChg chg="add mod">
          <ac:chgData name="Karina Nurlybayeva" userId="b3bf5820-2b28-4686-8c0d-673c0ad7aeab" providerId="ADAL" clId="{78B35220-3E3E-4460-B6AA-871D00A061A2}" dt="2025-01-17T08:28:47.782" v="11254" actId="1076"/>
          <ac:picMkLst>
            <pc:docMk/>
            <pc:sldMk cId="3013954317" sldId="319"/>
            <ac:picMk id="11" creationId="{F1650A0D-CA83-9AB4-058C-2E50214B0149}"/>
          </ac:picMkLst>
        </pc:picChg>
        <pc:cxnChg chg="mod">
          <ac:chgData name="Karina Nurlybayeva" userId="b3bf5820-2b28-4686-8c0d-673c0ad7aeab" providerId="ADAL" clId="{78B35220-3E3E-4460-B6AA-871D00A061A2}" dt="2025-01-17T08:29:05.650" v="11260" actId="14100"/>
          <ac:cxnSpMkLst>
            <pc:docMk/>
            <pc:sldMk cId="3013954317" sldId="319"/>
            <ac:cxnSpMk id="9" creationId="{FF029403-41DA-AC8F-9F70-EE7839B27D21}"/>
          </ac:cxnSpMkLst>
        </pc:cxnChg>
        <pc:cxnChg chg="mod">
          <ac:chgData name="Karina Nurlybayeva" userId="b3bf5820-2b28-4686-8c0d-673c0ad7aeab" providerId="ADAL" clId="{78B35220-3E3E-4460-B6AA-871D00A061A2}" dt="2025-01-17T08:28:54.435" v="11257" actId="1076"/>
          <ac:cxnSpMkLst>
            <pc:docMk/>
            <pc:sldMk cId="3013954317" sldId="319"/>
            <ac:cxnSpMk id="10" creationId="{5BD5BA46-5958-7D5E-0BA3-7298152F8EBE}"/>
          </ac:cxnSpMkLst>
        </pc:cxnChg>
        <pc:cxnChg chg="add mod">
          <ac:chgData name="Karina Nurlybayeva" userId="b3bf5820-2b28-4686-8c0d-673c0ad7aeab" providerId="ADAL" clId="{78B35220-3E3E-4460-B6AA-871D00A061A2}" dt="2025-01-17T08:29:18.027" v="11263" actId="14100"/>
          <ac:cxnSpMkLst>
            <pc:docMk/>
            <pc:sldMk cId="3013954317" sldId="319"/>
            <ac:cxnSpMk id="16" creationId="{F6212CBD-3032-3351-66A1-E95537B3007D}"/>
          </ac:cxnSpMkLst>
        </pc:cxnChg>
        <pc:cxnChg chg="add mod">
          <ac:chgData name="Karina Nurlybayeva" userId="b3bf5820-2b28-4686-8c0d-673c0ad7aeab" providerId="ADAL" clId="{78B35220-3E3E-4460-B6AA-871D00A061A2}" dt="2025-01-17T08:29:32.410" v="11267" actId="14100"/>
          <ac:cxnSpMkLst>
            <pc:docMk/>
            <pc:sldMk cId="3013954317" sldId="319"/>
            <ac:cxnSpMk id="19" creationId="{8441EE52-9596-E6FD-B2EB-C3CDA5DB575C}"/>
          </ac:cxnSpMkLst>
        </pc:cxnChg>
      </pc:sldChg>
      <pc:sldChg chg="modSp new del mod ord">
        <pc:chgData name="Karina Nurlybayeva" userId="b3bf5820-2b28-4686-8c0d-673c0ad7aeab" providerId="ADAL" clId="{78B35220-3E3E-4460-B6AA-871D00A061A2}" dt="2025-01-16T20:40:15.320" v="9764" actId="47"/>
        <pc:sldMkLst>
          <pc:docMk/>
          <pc:sldMk cId="797753187" sldId="320"/>
        </pc:sldMkLst>
      </pc:sldChg>
      <pc:sldChg chg="addSp delSp modSp add mod modNotesTx">
        <pc:chgData name="Karina Nurlybayeva" userId="b3bf5820-2b28-4686-8c0d-673c0ad7aeab" providerId="ADAL" clId="{78B35220-3E3E-4460-B6AA-871D00A061A2}" dt="2025-01-17T11:50:14.329" v="12736" actId="113"/>
        <pc:sldMkLst>
          <pc:docMk/>
          <pc:sldMk cId="2804555403" sldId="320"/>
        </pc:sldMkLst>
        <pc:spChg chg="mod">
          <ac:chgData name="Karina Nurlybayeva" userId="b3bf5820-2b28-4686-8c0d-673c0ad7aeab" providerId="ADAL" clId="{78B35220-3E3E-4460-B6AA-871D00A061A2}" dt="2025-01-17T11:50:14.329" v="12736" actId="113"/>
          <ac:spMkLst>
            <pc:docMk/>
            <pc:sldMk cId="2804555403" sldId="320"/>
            <ac:spMk id="2" creationId="{7043EBF8-CF71-E9BD-3265-8B6A886DFA1E}"/>
          </ac:spMkLst>
        </pc:spChg>
        <pc:spChg chg="add mod">
          <ac:chgData name="Karina Nurlybayeva" userId="b3bf5820-2b28-4686-8c0d-673c0ad7aeab" providerId="ADAL" clId="{78B35220-3E3E-4460-B6AA-871D00A061A2}" dt="2025-01-17T08:55:15.984" v="11528" actId="20577"/>
          <ac:spMkLst>
            <pc:docMk/>
            <pc:sldMk cId="2804555403" sldId="320"/>
            <ac:spMk id="18" creationId="{64573271-E2F5-C894-9D05-4DCCFA16845E}"/>
          </ac:spMkLst>
        </pc:spChg>
        <pc:spChg chg="mod">
          <ac:chgData name="Karina Nurlybayeva" userId="b3bf5820-2b28-4686-8c0d-673c0ad7aeab" providerId="ADAL" clId="{78B35220-3E3E-4460-B6AA-871D00A061A2}" dt="2025-01-16T21:38:03.295" v="10256" actId="20577"/>
          <ac:spMkLst>
            <pc:docMk/>
            <pc:sldMk cId="2804555403" sldId="320"/>
            <ac:spMk id="20" creationId="{A77E437F-49E9-E7B6-D616-0DA667DB7C82}"/>
          </ac:spMkLst>
        </pc:spChg>
        <pc:spChg chg="add mod">
          <ac:chgData name="Karina Nurlybayeva" userId="b3bf5820-2b28-4686-8c0d-673c0ad7aeab" providerId="ADAL" clId="{78B35220-3E3E-4460-B6AA-871D00A061A2}" dt="2025-01-16T21:39:08.318" v="10364" actId="1076"/>
          <ac:spMkLst>
            <pc:docMk/>
            <pc:sldMk cId="2804555403" sldId="320"/>
            <ac:spMk id="24" creationId="{34779E99-A037-0A5E-CF69-26A74C4A8A0F}"/>
          </ac:spMkLst>
        </pc:spChg>
        <pc:spChg chg="add mod">
          <ac:chgData name="Karina Nurlybayeva" userId="b3bf5820-2b28-4686-8c0d-673c0ad7aeab" providerId="ADAL" clId="{78B35220-3E3E-4460-B6AA-871D00A061A2}" dt="2025-01-17T08:56:27.211" v="11562" actId="1076"/>
          <ac:spMkLst>
            <pc:docMk/>
            <pc:sldMk cId="2804555403" sldId="320"/>
            <ac:spMk id="31" creationId="{1CEA8FB3-3488-42A7-388F-53472A39B9BB}"/>
          </ac:spMkLst>
        </pc:spChg>
        <pc:spChg chg="add mod">
          <ac:chgData name="Karina Nurlybayeva" userId="b3bf5820-2b28-4686-8c0d-673c0ad7aeab" providerId="ADAL" clId="{78B35220-3E3E-4460-B6AA-871D00A061A2}" dt="2025-01-17T08:56:46.545" v="11595" actId="1076"/>
          <ac:spMkLst>
            <pc:docMk/>
            <pc:sldMk cId="2804555403" sldId="320"/>
            <ac:spMk id="35" creationId="{5CFFA8CF-853A-527F-7210-C1D4BD68BD00}"/>
          </ac:spMkLst>
        </pc:spChg>
        <pc:spChg chg="add mod">
          <ac:chgData name="Karina Nurlybayeva" userId="b3bf5820-2b28-4686-8c0d-673c0ad7aeab" providerId="ADAL" clId="{78B35220-3E3E-4460-B6AA-871D00A061A2}" dt="2025-01-17T08:55:51.816" v="11537" actId="14100"/>
          <ac:spMkLst>
            <pc:docMk/>
            <pc:sldMk cId="2804555403" sldId="320"/>
            <ac:spMk id="40" creationId="{05BD985A-72F6-B9ED-5288-8955CB5D156A}"/>
          </ac:spMkLst>
        </pc:spChg>
        <pc:spChg chg="add mod">
          <ac:chgData name="Karina Nurlybayeva" userId="b3bf5820-2b28-4686-8c0d-673c0ad7aeab" providerId="ADAL" clId="{78B35220-3E3E-4460-B6AA-871D00A061A2}" dt="2025-01-17T08:56:15.504" v="11557" actId="1076"/>
          <ac:spMkLst>
            <pc:docMk/>
            <pc:sldMk cId="2804555403" sldId="320"/>
            <ac:spMk id="41" creationId="{48A74028-38AF-75B4-F733-3835151206C1}"/>
          </ac:spMkLst>
        </pc:spChg>
        <pc:picChg chg="mod">
          <ac:chgData name="Karina Nurlybayeva" userId="b3bf5820-2b28-4686-8c0d-673c0ad7aeab" providerId="ADAL" clId="{78B35220-3E3E-4460-B6AA-871D00A061A2}" dt="2025-01-16T21:37:13.377" v="10227" actId="1076"/>
          <ac:picMkLst>
            <pc:docMk/>
            <pc:sldMk cId="2804555403" sldId="320"/>
            <ac:picMk id="16" creationId="{9DF280C1-8858-E067-894E-F13ECB280536}"/>
          </ac:picMkLst>
        </pc:picChg>
        <pc:picChg chg="add del mod">
          <ac:chgData name="Karina Nurlybayeva" userId="b3bf5820-2b28-4686-8c0d-673c0ad7aeab" providerId="ADAL" clId="{78B35220-3E3E-4460-B6AA-871D00A061A2}" dt="2025-01-16T21:42:50.089" v="10389" actId="1076"/>
          <ac:picMkLst>
            <pc:docMk/>
            <pc:sldMk cId="2804555403" sldId="320"/>
            <ac:picMk id="29" creationId="{C0C7E91E-8FB7-B7F1-F3BA-0429C3431E15}"/>
          </ac:picMkLst>
        </pc:picChg>
        <pc:picChg chg="add mod">
          <ac:chgData name="Karina Nurlybayeva" userId="b3bf5820-2b28-4686-8c0d-673c0ad7aeab" providerId="ADAL" clId="{78B35220-3E3E-4460-B6AA-871D00A061A2}" dt="2025-01-17T08:55:02.674" v="11523" actId="1076"/>
          <ac:picMkLst>
            <pc:docMk/>
            <pc:sldMk cId="2804555403" sldId="320"/>
            <ac:picMk id="37" creationId="{2D2EB82F-F8F0-B16C-4BC4-05A6563499EF}"/>
          </ac:picMkLst>
        </pc:picChg>
        <pc:cxnChg chg="add mod">
          <ac:chgData name="Karina Nurlybayeva" userId="b3bf5820-2b28-4686-8c0d-673c0ad7aeab" providerId="ADAL" clId="{78B35220-3E3E-4460-B6AA-871D00A061A2}" dt="2025-01-16T21:37:11.958" v="10226" actId="1076"/>
          <ac:cxnSpMkLst>
            <pc:docMk/>
            <pc:sldMk cId="2804555403" sldId="320"/>
            <ac:cxnSpMk id="3" creationId="{7193964C-F46D-20C8-5E3E-E0243FD95290}"/>
          </ac:cxnSpMkLst>
        </pc:cxnChg>
        <pc:cxnChg chg="add mod">
          <ac:chgData name="Karina Nurlybayeva" userId="b3bf5820-2b28-4686-8c0d-673c0ad7aeab" providerId="ADAL" clId="{78B35220-3E3E-4460-B6AA-871D00A061A2}" dt="2025-01-16T21:37:33.225" v="10233" actId="1076"/>
          <ac:cxnSpMkLst>
            <pc:docMk/>
            <pc:sldMk cId="2804555403" sldId="320"/>
            <ac:cxnSpMk id="22" creationId="{C4B3EAF4-F53C-F782-16D8-440334C731D5}"/>
          </ac:cxnSpMkLst>
        </pc:cxnChg>
        <pc:cxnChg chg="add mod">
          <ac:chgData name="Karina Nurlybayeva" userId="b3bf5820-2b28-4686-8c0d-673c0ad7aeab" providerId="ADAL" clId="{78B35220-3E3E-4460-B6AA-871D00A061A2}" dt="2025-01-17T08:55:33.371" v="11531" actId="14100"/>
          <ac:cxnSpMkLst>
            <pc:docMk/>
            <pc:sldMk cId="2804555403" sldId="320"/>
            <ac:cxnSpMk id="38" creationId="{69241D74-A780-DFB2-AEDA-EC6410E20B7C}"/>
          </ac:cxnSpMkLst>
        </pc:cxnChg>
        <pc:cxnChg chg="add mod">
          <ac:chgData name="Karina Nurlybayeva" userId="b3bf5820-2b28-4686-8c0d-673c0ad7aeab" providerId="ADAL" clId="{78B35220-3E3E-4460-B6AA-871D00A061A2}" dt="2025-01-17T08:56:13.900" v="11556" actId="14100"/>
          <ac:cxnSpMkLst>
            <pc:docMk/>
            <pc:sldMk cId="2804555403" sldId="320"/>
            <ac:cxnSpMk id="42" creationId="{6F4DA396-4707-FB11-1395-90366344BA1A}"/>
          </ac:cxnSpMkLst>
        </pc:cxnChg>
        <pc:cxnChg chg="add mod">
          <ac:chgData name="Karina Nurlybayeva" userId="b3bf5820-2b28-4686-8c0d-673c0ad7aeab" providerId="ADAL" clId="{78B35220-3E3E-4460-B6AA-871D00A061A2}" dt="2025-01-17T08:56:24.082" v="11561" actId="1076"/>
          <ac:cxnSpMkLst>
            <pc:docMk/>
            <pc:sldMk cId="2804555403" sldId="320"/>
            <ac:cxnSpMk id="44" creationId="{8081371A-2C4B-7765-0ECC-042388C1ACED}"/>
          </ac:cxnSpMkLst>
        </pc:cxnChg>
      </pc:sldChg>
      <pc:sldChg chg="new del">
        <pc:chgData name="Karina Nurlybayeva" userId="b3bf5820-2b28-4686-8c0d-673c0ad7aeab" providerId="ADAL" clId="{78B35220-3E3E-4460-B6AA-871D00A061A2}" dt="2025-01-16T19:43:52.108" v="8739" actId="47"/>
        <pc:sldMkLst>
          <pc:docMk/>
          <pc:sldMk cId="3936376255" sldId="320"/>
        </pc:sldMkLst>
      </pc:sldChg>
      <pc:sldChg chg="new del">
        <pc:chgData name="Karina Nurlybayeva" userId="b3bf5820-2b28-4686-8c0d-673c0ad7aeab" providerId="ADAL" clId="{78B35220-3E3E-4460-B6AA-871D00A061A2}" dt="2025-01-16T20:15:00.789" v="9057" actId="47"/>
        <pc:sldMkLst>
          <pc:docMk/>
          <pc:sldMk cId="300059779" sldId="321"/>
        </pc:sldMkLst>
      </pc:sldChg>
      <pc:sldChg chg="modSp new del mod">
        <pc:chgData name="Karina Nurlybayeva" userId="b3bf5820-2b28-4686-8c0d-673c0ad7aeab" providerId="ADAL" clId="{78B35220-3E3E-4460-B6AA-871D00A061A2}" dt="2025-01-16T20:15:18.534" v="9073" actId="47"/>
        <pc:sldMkLst>
          <pc:docMk/>
          <pc:sldMk cId="1013593237" sldId="321"/>
        </pc:sldMkLst>
      </pc:sldChg>
      <pc:sldChg chg="addSp delSp modSp new del mod">
        <pc:chgData name="Karina Nurlybayeva" userId="b3bf5820-2b28-4686-8c0d-673c0ad7aeab" providerId="ADAL" clId="{78B35220-3E3E-4460-B6AA-871D00A061A2}" dt="2025-01-17T08:49:08.201" v="11456" actId="47"/>
        <pc:sldMkLst>
          <pc:docMk/>
          <pc:sldMk cId="3912294027" sldId="321"/>
        </pc:sldMkLst>
      </pc:sldChg>
      <pc:sldChg chg="new del">
        <pc:chgData name="Karina Nurlybayeva" userId="b3bf5820-2b28-4686-8c0d-673c0ad7aeab" providerId="ADAL" clId="{78B35220-3E3E-4460-B6AA-871D00A061A2}" dt="2025-01-16T20:15:19.576" v="9074" actId="47"/>
        <pc:sldMkLst>
          <pc:docMk/>
          <pc:sldMk cId="1673834148" sldId="322"/>
        </pc:sldMkLst>
      </pc:sldChg>
      <pc:sldChg chg="new del">
        <pc:chgData name="Karina Nurlybayeva" userId="b3bf5820-2b28-4686-8c0d-673c0ad7aeab" providerId="ADAL" clId="{78B35220-3E3E-4460-B6AA-871D00A061A2}" dt="2025-01-17T08:00:30.875" v="11058" actId="47"/>
        <pc:sldMkLst>
          <pc:docMk/>
          <pc:sldMk cId="2944939970" sldId="322"/>
        </pc:sldMkLst>
      </pc:sldChg>
      <pc:sldChg chg="new del">
        <pc:chgData name="Karina Nurlybayeva" userId="b3bf5820-2b28-4686-8c0d-673c0ad7aeab" providerId="ADAL" clId="{78B35220-3E3E-4460-B6AA-871D00A061A2}" dt="2025-01-16T20:20:46.113" v="9295" actId="47"/>
        <pc:sldMkLst>
          <pc:docMk/>
          <pc:sldMk cId="1518192767" sldId="323"/>
        </pc:sldMkLst>
      </pc:sldChg>
      <pc:sldChg chg="modSp new del mod ord">
        <pc:chgData name="Karina Nurlybayeva" userId="b3bf5820-2b28-4686-8c0d-673c0ad7aeab" providerId="ADAL" clId="{78B35220-3E3E-4460-B6AA-871D00A061A2}" dt="2025-01-17T08:06:29.887" v="11100" actId="47"/>
        <pc:sldMkLst>
          <pc:docMk/>
          <pc:sldMk cId="2484430558" sldId="323"/>
        </pc:sldMkLst>
      </pc:sldChg>
      <pc:sldChg chg="delSp modSp add mod modTransition modAnim modNotesTx">
        <pc:chgData name="Karina Nurlybayeva" userId="b3bf5820-2b28-4686-8c0d-673c0ad7aeab" providerId="ADAL" clId="{78B35220-3E3E-4460-B6AA-871D00A061A2}" dt="2025-01-17T10:24:25.949" v="12273" actId="6549"/>
        <pc:sldMkLst>
          <pc:docMk/>
          <pc:sldMk cId="752806053" sldId="324"/>
        </pc:sldMkLst>
        <pc:spChg chg="mod">
          <ac:chgData name="Karina Nurlybayeva" userId="b3bf5820-2b28-4686-8c0d-673c0ad7aeab" providerId="ADAL" clId="{78B35220-3E3E-4460-B6AA-871D00A061A2}" dt="2025-01-17T10:24:25.949" v="12273" actId="6549"/>
          <ac:spMkLst>
            <pc:docMk/>
            <pc:sldMk cId="752806053" sldId="324"/>
            <ac:spMk id="2" creationId="{00000000-0000-0000-0000-000000000000}"/>
          </ac:spMkLst>
        </pc:spChg>
        <pc:graphicFrameChg chg="mod">
          <ac:chgData name="Karina Nurlybayeva" userId="b3bf5820-2b28-4686-8c0d-673c0ad7aeab" providerId="ADAL" clId="{78B35220-3E3E-4460-B6AA-871D00A061A2}" dt="2025-01-17T08:07:13.483" v="11122"/>
          <ac:graphicFrameMkLst>
            <pc:docMk/>
            <pc:sldMk cId="752806053" sldId="324"/>
            <ac:graphicFrameMk id="4" creationId="{00000000-0000-0000-0000-000000000000}"/>
          </ac:graphicFrameMkLst>
        </pc:graphicFrameChg>
      </pc:sldChg>
      <pc:sldChg chg="new del">
        <pc:chgData name="Karina Nurlybayeva" userId="b3bf5820-2b28-4686-8c0d-673c0ad7aeab" providerId="ADAL" clId="{78B35220-3E3E-4460-B6AA-871D00A061A2}" dt="2025-01-16T20:21:51.659" v="9302" actId="47"/>
        <pc:sldMkLst>
          <pc:docMk/>
          <pc:sldMk cId="1039974448" sldId="324"/>
        </pc:sldMkLst>
      </pc:sldChg>
      <pc:sldChg chg="modSp new del mod">
        <pc:chgData name="Karina Nurlybayeva" userId="b3bf5820-2b28-4686-8c0d-673c0ad7aeab" providerId="ADAL" clId="{78B35220-3E3E-4460-B6AA-871D00A061A2}" dt="2025-01-16T20:20:35.042" v="9292" actId="47"/>
        <pc:sldMkLst>
          <pc:docMk/>
          <pc:sldMk cId="2445374075" sldId="324"/>
        </pc:sldMkLst>
      </pc:sldChg>
      <pc:sldChg chg="new del">
        <pc:chgData name="Karina Nurlybayeva" userId="b3bf5820-2b28-4686-8c0d-673c0ad7aeab" providerId="ADAL" clId="{78B35220-3E3E-4460-B6AA-871D00A061A2}" dt="2025-01-16T20:21:49.714" v="9301" actId="47"/>
        <pc:sldMkLst>
          <pc:docMk/>
          <pc:sldMk cId="3591905469" sldId="325"/>
        </pc:sldMkLst>
      </pc:sldChg>
    </pc:docChg>
  </pc:docChgLst>
  <pc:docChgLst>
    <pc:chgData name="Karina Nurlybayeva" userId="b3bf5820-2b28-4686-8c0d-673c0ad7aeab" providerId="ADAL" clId="{8E74EB71-A947-4E5A-82E5-E6E804599425}"/>
    <pc:docChg chg="custSel modSld">
      <pc:chgData name="Karina Nurlybayeva" userId="b3bf5820-2b28-4686-8c0d-673c0ad7aeab" providerId="ADAL" clId="{8E74EB71-A947-4E5A-82E5-E6E804599425}" dt="2025-01-20T23:58:24.387" v="69" actId="27636"/>
      <pc:docMkLst>
        <pc:docMk/>
      </pc:docMkLst>
      <pc:sldChg chg="modNotesTx">
        <pc:chgData name="Karina Nurlybayeva" userId="b3bf5820-2b28-4686-8c0d-673c0ad7aeab" providerId="ADAL" clId="{8E74EB71-A947-4E5A-82E5-E6E804599425}" dt="2025-01-17T13:16:58.054" v="0" actId="6549"/>
        <pc:sldMkLst>
          <pc:docMk/>
          <pc:sldMk cId="128220888" sldId="256"/>
        </pc:sldMkLst>
      </pc:sldChg>
      <pc:sldChg chg="delSp mod modNotesTx">
        <pc:chgData name="Karina Nurlybayeva" userId="b3bf5820-2b28-4686-8c0d-673c0ad7aeab" providerId="ADAL" clId="{8E74EB71-A947-4E5A-82E5-E6E804599425}" dt="2025-01-17T19:06:41.891" v="46" actId="478"/>
        <pc:sldMkLst>
          <pc:docMk/>
          <pc:sldMk cId="3731689513" sldId="257"/>
        </pc:sldMkLst>
      </pc:sldChg>
      <pc:sldChg chg="modNotesTx">
        <pc:chgData name="Karina Nurlybayeva" userId="b3bf5820-2b28-4686-8c0d-673c0ad7aeab" providerId="ADAL" clId="{8E74EB71-A947-4E5A-82E5-E6E804599425}" dt="2025-01-17T13:17:23.720" v="17" actId="6549"/>
        <pc:sldMkLst>
          <pc:docMk/>
          <pc:sldMk cId="3448361173" sldId="260"/>
        </pc:sldMkLst>
      </pc:sldChg>
      <pc:sldChg chg="modNotesTx">
        <pc:chgData name="Karina Nurlybayeva" userId="b3bf5820-2b28-4686-8c0d-673c0ad7aeab" providerId="ADAL" clId="{8E74EB71-A947-4E5A-82E5-E6E804599425}" dt="2025-01-17T13:17:37.902" v="29" actId="6549"/>
        <pc:sldMkLst>
          <pc:docMk/>
          <pc:sldMk cId="2844836517" sldId="261"/>
        </pc:sldMkLst>
      </pc:sldChg>
      <pc:sldChg chg="modSp mod modNotesTx">
        <pc:chgData name="Karina Nurlybayeva" userId="b3bf5820-2b28-4686-8c0d-673c0ad7aeab" providerId="ADAL" clId="{8E74EB71-A947-4E5A-82E5-E6E804599425}" dt="2025-01-20T23:58:24.387" v="69" actId="27636"/>
        <pc:sldMkLst>
          <pc:docMk/>
          <pc:sldMk cId="3361863963" sldId="270"/>
        </pc:sldMkLst>
        <pc:spChg chg="mod">
          <ac:chgData name="Karina Nurlybayeva" userId="b3bf5820-2b28-4686-8c0d-673c0ad7aeab" providerId="ADAL" clId="{8E74EB71-A947-4E5A-82E5-E6E804599425}" dt="2025-01-20T23:58:19.994" v="67" actId="20577"/>
          <ac:spMkLst>
            <pc:docMk/>
            <pc:sldMk cId="3361863963" sldId="270"/>
            <ac:spMk id="2" creationId="{1792C7C2-89DB-416C-4526-45A633F743E4}"/>
          </ac:spMkLst>
        </pc:spChg>
        <pc:spChg chg="mod">
          <ac:chgData name="Karina Nurlybayeva" userId="b3bf5820-2b28-4686-8c0d-673c0ad7aeab" providerId="ADAL" clId="{8E74EB71-A947-4E5A-82E5-E6E804599425}" dt="2025-01-20T23:58:24.387" v="69" actId="27636"/>
          <ac:spMkLst>
            <pc:docMk/>
            <pc:sldMk cId="3361863963" sldId="270"/>
            <ac:spMk id="3" creationId="{E60A709B-59E3-CC4F-748A-3DFC4ED6E4DC}"/>
          </ac:spMkLst>
        </pc:spChg>
      </pc:sldChg>
      <pc:sldChg chg="modSp mod modNotesTx">
        <pc:chgData name="Karina Nurlybayeva" userId="b3bf5820-2b28-4686-8c0d-673c0ad7aeab" providerId="ADAL" clId="{8E74EB71-A947-4E5A-82E5-E6E804599425}" dt="2025-01-20T09:20:24.439" v="55" actId="1076"/>
        <pc:sldMkLst>
          <pc:docMk/>
          <pc:sldMk cId="2297729394" sldId="271"/>
        </pc:sldMkLst>
        <pc:picChg chg="mod">
          <ac:chgData name="Karina Nurlybayeva" userId="b3bf5820-2b28-4686-8c0d-673c0ad7aeab" providerId="ADAL" clId="{8E74EB71-A947-4E5A-82E5-E6E804599425}" dt="2025-01-20T09:20:24.439" v="55" actId="1076"/>
          <ac:picMkLst>
            <pc:docMk/>
            <pc:sldMk cId="2297729394" sldId="271"/>
            <ac:picMk id="4" creationId="{1EA1717E-E209-28C5-BAFE-BC3BF0AD3162}"/>
          </ac:picMkLst>
        </pc:picChg>
      </pc:sldChg>
      <pc:sldChg chg="modNotesTx">
        <pc:chgData name="Karina Nurlybayeva" userId="b3bf5820-2b28-4686-8c0d-673c0ad7aeab" providerId="ADAL" clId="{8E74EB71-A947-4E5A-82E5-E6E804599425}" dt="2025-01-17T13:18:28.867" v="44" actId="6549"/>
        <pc:sldMkLst>
          <pc:docMk/>
          <pc:sldMk cId="3008805523" sldId="272"/>
        </pc:sldMkLst>
      </pc:sldChg>
      <pc:sldChg chg="modNotesTx">
        <pc:chgData name="Karina Nurlybayeva" userId="b3bf5820-2b28-4686-8c0d-673c0ad7aeab" providerId="ADAL" clId="{8E74EB71-A947-4E5A-82E5-E6E804599425}" dt="2025-01-17T13:17:03.590" v="2" actId="6549"/>
        <pc:sldMkLst>
          <pc:docMk/>
          <pc:sldMk cId="1896853337" sldId="275"/>
        </pc:sldMkLst>
      </pc:sldChg>
      <pc:sldChg chg="modNotesTx">
        <pc:chgData name="Karina Nurlybayeva" userId="b3bf5820-2b28-4686-8c0d-673c0ad7aeab" providerId="ADAL" clId="{8E74EB71-A947-4E5A-82E5-E6E804599425}" dt="2025-01-17T13:17:27.456" v="19" actId="6549"/>
        <pc:sldMkLst>
          <pc:docMk/>
          <pc:sldMk cId="2286088603" sldId="277"/>
        </pc:sldMkLst>
      </pc:sldChg>
      <pc:sldChg chg="modNotesTx">
        <pc:chgData name="Karina Nurlybayeva" userId="b3bf5820-2b28-4686-8c0d-673c0ad7aeab" providerId="ADAL" clId="{8E74EB71-A947-4E5A-82E5-E6E804599425}" dt="2025-01-17T13:17:14.118" v="5" actId="6549"/>
        <pc:sldMkLst>
          <pc:docMk/>
          <pc:sldMk cId="3143105877" sldId="282"/>
        </pc:sldMkLst>
      </pc:sldChg>
      <pc:sldChg chg="modNotesTx">
        <pc:chgData name="Karina Nurlybayeva" userId="b3bf5820-2b28-4686-8c0d-673c0ad7aeab" providerId="ADAL" clId="{8E74EB71-A947-4E5A-82E5-E6E804599425}" dt="2025-01-17T13:18:23.243" v="42" actId="6549"/>
        <pc:sldMkLst>
          <pc:docMk/>
          <pc:sldMk cId="3346583220" sldId="287"/>
        </pc:sldMkLst>
      </pc:sldChg>
      <pc:sldChg chg="modNotesTx">
        <pc:chgData name="Karina Nurlybayeva" userId="b3bf5820-2b28-4686-8c0d-673c0ad7aeab" providerId="ADAL" clId="{8E74EB71-A947-4E5A-82E5-E6E804599425}" dt="2025-01-17T13:17:42.717" v="31" actId="6549"/>
        <pc:sldMkLst>
          <pc:docMk/>
          <pc:sldMk cId="3120029649" sldId="289"/>
        </pc:sldMkLst>
      </pc:sldChg>
      <pc:sldChg chg="modNotesTx">
        <pc:chgData name="Karina Nurlybayeva" userId="b3bf5820-2b28-4686-8c0d-673c0ad7aeab" providerId="ADAL" clId="{8E74EB71-A947-4E5A-82E5-E6E804599425}" dt="2025-01-17T13:17:49.180" v="32" actId="6549"/>
        <pc:sldMkLst>
          <pc:docMk/>
          <pc:sldMk cId="3326082106" sldId="290"/>
        </pc:sldMkLst>
      </pc:sldChg>
      <pc:sldChg chg="modNotesTx">
        <pc:chgData name="Karina Nurlybayeva" userId="b3bf5820-2b28-4686-8c0d-673c0ad7aeab" providerId="ADAL" clId="{8E74EB71-A947-4E5A-82E5-E6E804599425}" dt="2025-01-17T13:18:01.050" v="36" actId="6549"/>
        <pc:sldMkLst>
          <pc:docMk/>
          <pc:sldMk cId="3840871489" sldId="294"/>
        </pc:sldMkLst>
      </pc:sldChg>
      <pc:sldChg chg="modNotesTx">
        <pc:chgData name="Karina Nurlybayeva" userId="b3bf5820-2b28-4686-8c0d-673c0ad7aeab" providerId="ADAL" clId="{8E74EB71-A947-4E5A-82E5-E6E804599425}" dt="2025-01-17T13:17:01.093" v="1" actId="6549"/>
        <pc:sldMkLst>
          <pc:docMk/>
          <pc:sldMk cId="3205755091" sldId="301"/>
        </pc:sldMkLst>
      </pc:sldChg>
      <pc:sldChg chg="modNotesTx">
        <pc:chgData name="Karina Nurlybayeva" userId="b3bf5820-2b28-4686-8c0d-673c0ad7aeab" providerId="ADAL" clId="{8E74EB71-A947-4E5A-82E5-E6E804599425}" dt="2025-01-17T13:17:06.752" v="3" actId="6549"/>
        <pc:sldMkLst>
          <pc:docMk/>
          <pc:sldMk cId="334441208" sldId="302"/>
        </pc:sldMkLst>
      </pc:sldChg>
      <pc:sldChg chg="delSp modSp mod">
        <pc:chgData name="Karina Nurlybayeva" userId="b3bf5820-2b28-4686-8c0d-673c0ad7aeab" providerId="ADAL" clId="{8E74EB71-A947-4E5A-82E5-E6E804599425}" dt="2025-01-17T19:07:03.380" v="49" actId="20577"/>
        <pc:sldMkLst>
          <pc:docMk/>
          <pc:sldMk cId="1067062585" sldId="304"/>
        </pc:sldMkLst>
        <pc:spChg chg="mod">
          <ac:chgData name="Karina Nurlybayeva" userId="b3bf5820-2b28-4686-8c0d-673c0ad7aeab" providerId="ADAL" clId="{8E74EB71-A947-4E5A-82E5-E6E804599425}" dt="2025-01-17T19:07:03.380" v="49" actId="20577"/>
          <ac:spMkLst>
            <pc:docMk/>
            <pc:sldMk cId="1067062585" sldId="304"/>
            <ac:spMk id="5" creationId="{1B212D64-80A3-335F-F351-E5F5E48E25DB}"/>
          </ac:spMkLst>
        </pc:spChg>
      </pc:sldChg>
      <pc:sldChg chg="modNotesTx">
        <pc:chgData name="Karina Nurlybayeva" userId="b3bf5820-2b28-4686-8c0d-673c0ad7aeab" providerId="ADAL" clId="{8E74EB71-A947-4E5A-82E5-E6E804599425}" dt="2025-01-17T13:18:05.365" v="37" actId="6549"/>
        <pc:sldMkLst>
          <pc:docMk/>
          <pc:sldMk cId="1924443669" sldId="305"/>
        </pc:sldMkLst>
      </pc:sldChg>
      <pc:sldChg chg="modNotesTx">
        <pc:chgData name="Karina Nurlybayeva" userId="b3bf5820-2b28-4686-8c0d-673c0ad7aeab" providerId="ADAL" clId="{8E74EB71-A947-4E5A-82E5-E6E804599425}" dt="2025-01-17T13:18:18.369" v="40" actId="6549"/>
        <pc:sldMkLst>
          <pc:docMk/>
          <pc:sldMk cId="3232632384" sldId="312"/>
        </pc:sldMkLst>
      </pc:sldChg>
      <pc:sldChg chg="modSp mod modNotesTx">
        <pc:chgData name="Karina Nurlybayeva" userId="b3bf5820-2b28-4686-8c0d-673c0ad7aeab" providerId="ADAL" clId="{8E74EB71-A947-4E5A-82E5-E6E804599425}" dt="2025-01-20T09:00:34.792" v="52" actId="6549"/>
        <pc:sldMkLst>
          <pc:docMk/>
          <pc:sldMk cId="3830585142" sldId="313"/>
        </pc:sldMkLst>
        <pc:spChg chg="mod">
          <ac:chgData name="Karina Nurlybayeva" userId="b3bf5820-2b28-4686-8c0d-673c0ad7aeab" providerId="ADAL" clId="{8E74EB71-A947-4E5A-82E5-E6E804599425}" dt="2025-01-20T09:00:34.792" v="52" actId="6549"/>
          <ac:spMkLst>
            <pc:docMk/>
            <pc:sldMk cId="3830585142" sldId="313"/>
            <ac:spMk id="7" creationId="{9450056F-BD0E-553F-1A29-6D3906D73AC1}"/>
          </ac:spMkLst>
        </pc:spChg>
      </pc:sldChg>
      <pc:sldChg chg="modNotesTx">
        <pc:chgData name="Karina Nurlybayeva" userId="b3bf5820-2b28-4686-8c0d-673c0ad7aeab" providerId="ADAL" clId="{8E74EB71-A947-4E5A-82E5-E6E804599425}" dt="2025-01-17T13:17:40.422" v="30" actId="6549"/>
        <pc:sldMkLst>
          <pc:docMk/>
          <pc:sldMk cId="3832214463" sldId="315"/>
        </pc:sldMkLst>
      </pc:sldChg>
      <pc:sldChg chg="delSp modSp mod modNotesTx">
        <pc:chgData name="Karina Nurlybayeva" userId="b3bf5820-2b28-4686-8c0d-673c0ad7aeab" providerId="ADAL" clId="{8E74EB71-A947-4E5A-82E5-E6E804599425}" dt="2025-01-20T08:59:23.354" v="51" actId="478"/>
        <pc:sldMkLst>
          <pc:docMk/>
          <pc:sldMk cId="3433034505" sldId="318"/>
        </pc:sldMkLst>
        <pc:spChg chg="mod">
          <ac:chgData name="Karina Nurlybayeva" userId="b3bf5820-2b28-4686-8c0d-673c0ad7aeab" providerId="ADAL" clId="{8E74EB71-A947-4E5A-82E5-E6E804599425}" dt="2025-01-20T08:46:45.909" v="50" actId="6549"/>
          <ac:spMkLst>
            <pc:docMk/>
            <pc:sldMk cId="3433034505" sldId="318"/>
            <ac:spMk id="18" creationId="{4794DDCB-4CF6-2963-779D-1C1CFD8DB670}"/>
          </ac:spMkLst>
        </pc:spChg>
        <pc:picChg chg="del">
          <ac:chgData name="Karina Nurlybayeva" userId="b3bf5820-2b28-4686-8c0d-673c0ad7aeab" providerId="ADAL" clId="{8E74EB71-A947-4E5A-82E5-E6E804599425}" dt="2025-01-20T08:59:23.354" v="51" actId="478"/>
          <ac:picMkLst>
            <pc:docMk/>
            <pc:sldMk cId="3433034505" sldId="318"/>
            <ac:picMk id="23" creationId="{D48CD257-6A3F-BAA0-8537-0EE2CB40985C}"/>
          </ac:picMkLst>
        </pc:picChg>
      </pc:sldChg>
      <pc:sldChg chg="modNotesTx">
        <pc:chgData name="Karina Nurlybayeva" userId="b3bf5820-2b28-4686-8c0d-673c0ad7aeab" providerId="ADAL" clId="{8E74EB71-A947-4E5A-82E5-E6E804599425}" dt="2025-01-17T13:17:19.579" v="16" actId="6549"/>
        <pc:sldMkLst>
          <pc:docMk/>
          <pc:sldMk cId="3013954317" sldId="319"/>
        </pc:sldMkLst>
      </pc:sldChg>
      <pc:sldChg chg="delSp mod delAnim modNotesTx">
        <pc:chgData name="Karina Nurlybayeva" userId="b3bf5820-2b28-4686-8c0d-673c0ad7aeab" providerId="ADAL" clId="{8E74EB71-A947-4E5A-82E5-E6E804599425}" dt="2025-01-17T19:06:16.097" v="45" actId="478"/>
        <pc:sldMkLst>
          <pc:docMk/>
          <pc:sldMk cId="752806053" sldId="324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717AF4C-542B-49D9-B282-DB75F4C12FA9}" type="doc">
      <dgm:prSet loTypeId="urn:microsoft.com/office/officeart/2005/8/layout/process1" loCatId="process" qsTypeId="urn:microsoft.com/office/officeart/2005/8/quickstyle/3d4" qsCatId="3D" csTypeId="urn:microsoft.com/office/officeart/2005/8/colors/accent0_1" csCatId="mainScheme" phldr="1"/>
      <dgm:spPr/>
    </dgm:pt>
    <dgm:pt modelId="{77BB12BC-EC4E-4AFA-AD4C-78ED05A08204}">
      <dgm:prSet phldrT="[Text]"/>
      <dgm:spPr/>
      <dgm:t>
        <a:bodyPr/>
        <a:lstStyle/>
        <a:p>
          <a:pPr algn="ctr"/>
          <a:r>
            <a:rPr lang="en-US" dirty="0"/>
            <a:t>Access &amp; Preprocess data</a:t>
          </a:r>
        </a:p>
      </dgm:t>
    </dgm:pt>
    <dgm:pt modelId="{3E8C9E76-8217-41C5-9E71-5CAB1C9E92E6}" type="parTrans" cxnId="{E117F7CC-7445-4E24-9D27-2866B89E6658}">
      <dgm:prSet/>
      <dgm:spPr/>
      <dgm:t>
        <a:bodyPr/>
        <a:lstStyle/>
        <a:p>
          <a:pPr algn="ctr"/>
          <a:endParaRPr lang="en-US"/>
        </a:p>
      </dgm:t>
    </dgm:pt>
    <dgm:pt modelId="{3FCDFE0B-ED90-4741-AD2E-04CD647E3F39}" type="sibTrans" cxnId="{E117F7CC-7445-4E24-9D27-2866B89E6658}">
      <dgm:prSet/>
      <dgm:spPr/>
      <dgm:t>
        <a:bodyPr/>
        <a:lstStyle/>
        <a:p>
          <a:pPr algn="ctr"/>
          <a:endParaRPr lang="en-US"/>
        </a:p>
      </dgm:t>
    </dgm:pt>
    <dgm:pt modelId="{A067A2D6-D3DF-457F-8FDF-CD675DAA401A}">
      <dgm:prSet phldrT="[Text]"/>
      <dgm:spPr/>
      <dgm:t>
        <a:bodyPr/>
        <a:lstStyle/>
        <a:p>
          <a:pPr algn="ctr"/>
          <a:r>
            <a:rPr lang="en-US" dirty="0"/>
            <a:t>Extract features</a:t>
          </a:r>
        </a:p>
      </dgm:t>
    </dgm:pt>
    <dgm:pt modelId="{DB126BC1-B2C5-4C7B-A0DA-717569F4A432}" type="parTrans" cxnId="{83C3201F-534B-4308-85F7-D5EB70F59B3E}">
      <dgm:prSet/>
      <dgm:spPr/>
      <dgm:t>
        <a:bodyPr/>
        <a:lstStyle/>
        <a:p>
          <a:pPr algn="ctr"/>
          <a:endParaRPr lang="en-US"/>
        </a:p>
      </dgm:t>
    </dgm:pt>
    <dgm:pt modelId="{CD10D772-14EC-46CE-A9D8-17AB84A89FAB}" type="sibTrans" cxnId="{83C3201F-534B-4308-85F7-D5EB70F59B3E}">
      <dgm:prSet/>
      <dgm:spPr/>
      <dgm:t>
        <a:bodyPr/>
        <a:lstStyle/>
        <a:p>
          <a:pPr algn="ctr"/>
          <a:endParaRPr lang="en-US"/>
        </a:p>
      </dgm:t>
    </dgm:pt>
    <dgm:pt modelId="{60E7FE7E-47C2-4DA6-B81F-2F7C1F106CA1}">
      <dgm:prSet phldrT="[Text]"/>
      <dgm:spPr/>
      <dgm:t>
        <a:bodyPr/>
        <a:lstStyle/>
        <a:p>
          <a:pPr algn="ctr"/>
          <a:r>
            <a:rPr lang="en-US" dirty="0"/>
            <a:t>Train Model</a:t>
          </a:r>
        </a:p>
      </dgm:t>
    </dgm:pt>
    <dgm:pt modelId="{8519B633-EE97-48E2-B7A3-3BFD44818FD9}" type="parTrans" cxnId="{538B142C-0651-4607-9432-B7DAD178C739}">
      <dgm:prSet/>
      <dgm:spPr/>
      <dgm:t>
        <a:bodyPr/>
        <a:lstStyle/>
        <a:p>
          <a:pPr algn="ctr"/>
          <a:endParaRPr lang="en-US"/>
        </a:p>
      </dgm:t>
    </dgm:pt>
    <dgm:pt modelId="{E2F3F9C3-AE15-4B68-8AAC-4E33819A305F}" type="sibTrans" cxnId="{538B142C-0651-4607-9432-B7DAD178C739}">
      <dgm:prSet/>
      <dgm:spPr/>
      <dgm:t>
        <a:bodyPr/>
        <a:lstStyle/>
        <a:p>
          <a:pPr algn="ctr"/>
          <a:endParaRPr lang="en-US"/>
        </a:p>
      </dgm:t>
    </dgm:pt>
    <dgm:pt modelId="{1DBCD362-2182-4170-B528-CE4537573232}">
      <dgm:prSet/>
      <dgm:spPr/>
      <dgm:t>
        <a:bodyPr/>
        <a:lstStyle/>
        <a:p>
          <a:pPr algn="ctr"/>
          <a:r>
            <a:rPr lang="en-US" dirty="0"/>
            <a:t>Optimize Parameters</a:t>
          </a:r>
        </a:p>
      </dgm:t>
    </dgm:pt>
    <dgm:pt modelId="{36AE69F1-DE9D-4BE0-BB4C-1BF3CC27A9FA}" type="parTrans" cxnId="{322E8181-FEA9-48BD-9641-15CEB71B3DCD}">
      <dgm:prSet/>
      <dgm:spPr/>
      <dgm:t>
        <a:bodyPr/>
        <a:lstStyle/>
        <a:p>
          <a:pPr algn="ctr"/>
          <a:endParaRPr lang="en-US"/>
        </a:p>
      </dgm:t>
    </dgm:pt>
    <dgm:pt modelId="{87895BB8-E1D5-4322-B163-660A30F8DA36}" type="sibTrans" cxnId="{322E8181-FEA9-48BD-9641-15CEB71B3DCD}">
      <dgm:prSet/>
      <dgm:spPr/>
      <dgm:t>
        <a:bodyPr/>
        <a:lstStyle/>
        <a:p>
          <a:pPr algn="ctr"/>
          <a:endParaRPr lang="en-US"/>
        </a:p>
      </dgm:t>
    </dgm:pt>
    <dgm:pt modelId="{509E40C2-D635-47E8-901C-7B7BEF11B686}">
      <dgm:prSet/>
      <dgm:spPr/>
      <dgm:t>
        <a:bodyPr/>
        <a:lstStyle/>
        <a:p>
          <a:pPr algn="ctr"/>
          <a:r>
            <a:rPr lang="en-US" dirty="0"/>
            <a:t>Model</a:t>
          </a:r>
        </a:p>
      </dgm:t>
    </dgm:pt>
    <dgm:pt modelId="{6D9305A4-00C3-4660-B44C-CF5B9743F0C6}" type="parTrans" cxnId="{E52BAA89-0FA2-40D4-8689-250771A8636D}">
      <dgm:prSet/>
      <dgm:spPr/>
      <dgm:t>
        <a:bodyPr/>
        <a:lstStyle/>
        <a:p>
          <a:pPr algn="ctr"/>
          <a:endParaRPr lang="en-US"/>
        </a:p>
      </dgm:t>
    </dgm:pt>
    <dgm:pt modelId="{ACD78EF4-749B-43CC-9B4C-2198CFC6214B}" type="sibTrans" cxnId="{E52BAA89-0FA2-40D4-8689-250771A8636D}">
      <dgm:prSet/>
      <dgm:spPr/>
      <dgm:t>
        <a:bodyPr/>
        <a:lstStyle/>
        <a:p>
          <a:pPr algn="ctr"/>
          <a:endParaRPr lang="en-US"/>
        </a:p>
      </dgm:t>
    </dgm:pt>
    <dgm:pt modelId="{EC221329-3B1C-4AE8-90A8-C4BC888485C4}" type="pres">
      <dgm:prSet presAssocID="{E717AF4C-542B-49D9-B282-DB75F4C12FA9}" presName="Name0" presStyleCnt="0">
        <dgm:presLayoutVars>
          <dgm:dir/>
          <dgm:resizeHandles val="exact"/>
        </dgm:presLayoutVars>
      </dgm:prSet>
      <dgm:spPr/>
    </dgm:pt>
    <dgm:pt modelId="{D41C6B59-2FC7-4391-A3AA-6803FA681D12}" type="pres">
      <dgm:prSet presAssocID="{77BB12BC-EC4E-4AFA-AD4C-78ED05A08204}" presName="node" presStyleLbl="node1" presStyleIdx="0" presStyleCnt="5">
        <dgm:presLayoutVars>
          <dgm:bulletEnabled val="1"/>
        </dgm:presLayoutVars>
      </dgm:prSet>
      <dgm:spPr/>
    </dgm:pt>
    <dgm:pt modelId="{28D79E05-3CCD-4208-92B2-227CDA610101}" type="pres">
      <dgm:prSet presAssocID="{3FCDFE0B-ED90-4741-AD2E-04CD647E3F39}" presName="sibTrans" presStyleLbl="sibTrans2D1" presStyleIdx="0" presStyleCnt="4"/>
      <dgm:spPr/>
    </dgm:pt>
    <dgm:pt modelId="{107B7A63-77E9-4EAD-83CE-F2D1D9BAAE42}" type="pres">
      <dgm:prSet presAssocID="{3FCDFE0B-ED90-4741-AD2E-04CD647E3F39}" presName="connectorText" presStyleLbl="sibTrans2D1" presStyleIdx="0" presStyleCnt="4"/>
      <dgm:spPr/>
    </dgm:pt>
    <dgm:pt modelId="{7E162810-0BDE-444A-AD2E-5EF69FD10FE3}" type="pres">
      <dgm:prSet presAssocID="{A067A2D6-D3DF-457F-8FDF-CD675DAA401A}" presName="node" presStyleLbl="node1" presStyleIdx="1" presStyleCnt="5" custLinFactNeighborX="10717" custLinFactNeighborY="9002">
        <dgm:presLayoutVars>
          <dgm:bulletEnabled val="1"/>
        </dgm:presLayoutVars>
      </dgm:prSet>
      <dgm:spPr/>
    </dgm:pt>
    <dgm:pt modelId="{26DE455D-DEE1-4FCF-BAC0-2FF6072BDB85}" type="pres">
      <dgm:prSet presAssocID="{CD10D772-14EC-46CE-A9D8-17AB84A89FAB}" presName="sibTrans" presStyleLbl="sibTrans2D1" presStyleIdx="1" presStyleCnt="4"/>
      <dgm:spPr/>
    </dgm:pt>
    <dgm:pt modelId="{2AEC0E37-5094-4558-8B22-D9E0120F3C06}" type="pres">
      <dgm:prSet presAssocID="{CD10D772-14EC-46CE-A9D8-17AB84A89FAB}" presName="connectorText" presStyleLbl="sibTrans2D1" presStyleIdx="1" presStyleCnt="4"/>
      <dgm:spPr/>
    </dgm:pt>
    <dgm:pt modelId="{4CCA969E-2C79-4B79-88E5-93A9E7D6FE71}" type="pres">
      <dgm:prSet presAssocID="{60E7FE7E-47C2-4DA6-B81F-2F7C1F106CA1}" presName="node" presStyleLbl="node1" presStyleIdx="2" presStyleCnt="5">
        <dgm:presLayoutVars>
          <dgm:bulletEnabled val="1"/>
        </dgm:presLayoutVars>
      </dgm:prSet>
      <dgm:spPr/>
    </dgm:pt>
    <dgm:pt modelId="{E59A5E2B-3B55-42FC-90DA-DF3B4AEE5723}" type="pres">
      <dgm:prSet presAssocID="{E2F3F9C3-AE15-4B68-8AAC-4E33819A305F}" presName="sibTrans" presStyleLbl="sibTrans2D1" presStyleIdx="2" presStyleCnt="4"/>
      <dgm:spPr/>
    </dgm:pt>
    <dgm:pt modelId="{E936AC6C-13C8-4351-8F2B-DBAE1A1B4B2A}" type="pres">
      <dgm:prSet presAssocID="{E2F3F9C3-AE15-4B68-8AAC-4E33819A305F}" presName="connectorText" presStyleLbl="sibTrans2D1" presStyleIdx="2" presStyleCnt="4"/>
      <dgm:spPr/>
    </dgm:pt>
    <dgm:pt modelId="{A3CEC0F2-8438-4514-99EC-6A6A8D68997E}" type="pres">
      <dgm:prSet presAssocID="{1DBCD362-2182-4170-B528-CE4537573232}" presName="node" presStyleLbl="node1" presStyleIdx="3" presStyleCnt="5">
        <dgm:presLayoutVars>
          <dgm:bulletEnabled val="1"/>
        </dgm:presLayoutVars>
      </dgm:prSet>
      <dgm:spPr/>
    </dgm:pt>
    <dgm:pt modelId="{A754AC06-0AD9-464E-A47A-BF40A270E8F9}" type="pres">
      <dgm:prSet presAssocID="{87895BB8-E1D5-4322-B163-660A30F8DA36}" presName="sibTrans" presStyleLbl="sibTrans2D1" presStyleIdx="3" presStyleCnt="4"/>
      <dgm:spPr/>
    </dgm:pt>
    <dgm:pt modelId="{6BF6891B-B47C-4F59-A00B-A29CDDDA4C03}" type="pres">
      <dgm:prSet presAssocID="{87895BB8-E1D5-4322-B163-660A30F8DA36}" presName="connectorText" presStyleLbl="sibTrans2D1" presStyleIdx="3" presStyleCnt="4"/>
      <dgm:spPr/>
    </dgm:pt>
    <dgm:pt modelId="{0D990EA6-E38E-4692-ADDE-BADBAE347841}" type="pres">
      <dgm:prSet presAssocID="{509E40C2-D635-47E8-901C-7B7BEF11B686}" presName="node" presStyleLbl="node1" presStyleIdx="4" presStyleCnt="5">
        <dgm:presLayoutVars>
          <dgm:bulletEnabled val="1"/>
        </dgm:presLayoutVars>
      </dgm:prSet>
      <dgm:spPr/>
    </dgm:pt>
  </dgm:ptLst>
  <dgm:cxnLst>
    <dgm:cxn modelId="{AA9C3318-B84B-432E-ACAB-231930355F4C}" type="presOf" srcId="{E717AF4C-542B-49D9-B282-DB75F4C12FA9}" destId="{EC221329-3B1C-4AE8-90A8-C4BC888485C4}" srcOrd="0" destOrd="0" presId="urn:microsoft.com/office/officeart/2005/8/layout/process1"/>
    <dgm:cxn modelId="{2BDBFE19-976B-4EFC-BA2E-F1616A0A0283}" type="presOf" srcId="{509E40C2-D635-47E8-901C-7B7BEF11B686}" destId="{0D990EA6-E38E-4692-ADDE-BADBAE347841}" srcOrd="0" destOrd="0" presId="urn:microsoft.com/office/officeart/2005/8/layout/process1"/>
    <dgm:cxn modelId="{83C3201F-534B-4308-85F7-D5EB70F59B3E}" srcId="{E717AF4C-542B-49D9-B282-DB75F4C12FA9}" destId="{A067A2D6-D3DF-457F-8FDF-CD675DAA401A}" srcOrd="1" destOrd="0" parTransId="{DB126BC1-B2C5-4C7B-A0DA-717569F4A432}" sibTransId="{CD10D772-14EC-46CE-A9D8-17AB84A89FAB}"/>
    <dgm:cxn modelId="{2944FB2B-A8A8-4053-AB86-651EB6430A5B}" type="presOf" srcId="{87895BB8-E1D5-4322-B163-660A30F8DA36}" destId="{A754AC06-0AD9-464E-A47A-BF40A270E8F9}" srcOrd="0" destOrd="0" presId="urn:microsoft.com/office/officeart/2005/8/layout/process1"/>
    <dgm:cxn modelId="{538B142C-0651-4607-9432-B7DAD178C739}" srcId="{E717AF4C-542B-49D9-B282-DB75F4C12FA9}" destId="{60E7FE7E-47C2-4DA6-B81F-2F7C1F106CA1}" srcOrd="2" destOrd="0" parTransId="{8519B633-EE97-48E2-B7A3-3BFD44818FD9}" sibTransId="{E2F3F9C3-AE15-4B68-8AAC-4E33819A305F}"/>
    <dgm:cxn modelId="{1D8D5333-8A63-4303-8176-43B6AC4BBA3B}" type="presOf" srcId="{E2F3F9C3-AE15-4B68-8AAC-4E33819A305F}" destId="{E59A5E2B-3B55-42FC-90DA-DF3B4AEE5723}" srcOrd="0" destOrd="0" presId="urn:microsoft.com/office/officeart/2005/8/layout/process1"/>
    <dgm:cxn modelId="{7575D33B-8EC0-4792-A3CE-5EE6DC510648}" type="presOf" srcId="{3FCDFE0B-ED90-4741-AD2E-04CD647E3F39}" destId="{107B7A63-77E9-4EAD-83CE-F2D1D9BAAE42}" srcOrd="1" destOrd="0" presId="urn:microsoft.com/office/officeart/2005/8/layout/process1"/>
    <dgm:cxn modelId="{AE059C3F-7A0E-47E3-A974-1FE5BFD50E8A}" type="presOf" srcId="{3FCDFE0B-ED90-4741-AD2E-04CD647E3F39}" destId="{28D79E05-3CCD-4208-92B2-227CDA610101}" srcOrd="0" destOrd="0" presId="urn:microsoft.com/office/officeart/2005/8/layout/process1"/>
    <dgm:cxn modelId="{4F362461-EDDA-4924-9F3B-1350624A19AD}" type="presOf" srcId="{87895BB8-E1D5-4322-B163-660A30F8DA36}" destId="{6BF6891B-B47C-4F59-A00B-A29CDDDA4C03}" srcOrd="1" destOrd="0" presId="urn:microsoft.com/office/officeart/2005/8/layout/process1"/>
    <dgm:cxn modelId="{505EC643-B6F2-43A0-8AA7-388977E6DD5F}" type="presOf" srcId="{CD10D772-14EC-46CE-A9D8-17AB84A89FAB}" destId="{26DE455D-DEE1-4FCF-BAC0-2FF6072BDB85}" srcOrd="0" destOrd="0" presId="urn:microsoft.com/office/officeart/2005/8/layout/process1"/>
    <dgm:cxn modelId="{6EE19C68-7C53-49B3-AC6E-E5B1DC2B41BA}" type="presOf" srcId="{A067A2D6-D3DF-457F-8FDF-CD675DAA401A}" destId="{7E162810-0BDE-444A-AD2E-5EF69FD10FE3}" srcOrd="0" destOrd="0" presId="urn:microsoft.com/office/officeart/2005/8/layout/process1"/>
    <dgm:cxn modelId="{93E0495A-F13B-4E18-A866-46A19CBBDB37}" type="presOf" srcId="{CD10D772-14EC-46CE-A9D8-17AB84A89FAB}" destId="{2AEC0E37-5094-4558-8B22-D9E0120F3C06}" srcOrd="1" destOrd="0" presId="urn:microsoft.com/office/officeart/2005/8/layout/process1"/>
    <dgm:cxn modelId="{322E8181-FEA9-48BD-9641-15CEB71B3DCD}" srcId="{E717AF4C-542B-49D9-B282-DB75F4C12FA9}" destId="{1DBCD362-2182-4170-B528-CE4537573232}" srcOrd="3" destOrd="0" parTransId="{36AE69F1-DE9D-4BE0-BB4C-1BF3CC27A9FA}" sibTransId="{87895BB8-E1D5-4322-B163-660A30F8DA36}"/>
    <dgm:cxn modelId="{2D481C84-607F-4DE3-879B-91ED878DD511}" type="presOf" srcId="{77BB12BC-EC4E-4AFA-AD4C-78ED05A08204}" destId="{D41C6B59-2FC7-4391-A3AA-6803FA681D12}" srcOrd="0" destOrd="0" presId="urn:microsoft.com/office/officeart/2005/8/layout/process1"/>
    <dgm:cxn modelId="{E52BAA89-0FA2-40D4-8689-250771A8636D}" srcId="{E717AF4C-542B-49D9-B282-DB75F4C12FA9}" destId="{509E40C2-D635-47E8-901C-7B7BEF11B686}" srcOrd="4" destOrd="0" parTransId="{6D9305A4-00C3-4660-B44C-CF5B9743F0C6}" sibTransId="{ACD78EF4-749B-43CC-9B4C-2198CFC6214B}"/>
    <dgm:cxn modelId="{57AA7E94-B15A-47C8-B5C5-131F19B84441}" type="presOf" srcId="{1DBCD362-2182-4170-B528-CE4537573232}" destId="{A3CEC0F2-8438-4514-99EC-6A6A8D68997E}" srcOrd="0" destOrd="0" presId="urn:microsoft.com/office/officeart/2005/8/layout/process1"/>
    <dgm:cxn modelId="{A486B3B3-4FB8-49BD-AE41-2536FF279F8D}" type="presOf" srcId="{E2F3F9C3-AE15-4B68-8AAC-4E33819A305F}" destId="{E936AC6C-13C8-4351-8F2B-DBAE1A1B4B2A}" srcOrd="1" destOrd="0" presId="urn:microsoft.com/office/officeart/2005/8/layout/process1"/>
    <dgm:cxn modelId="{DEDA86B6-27D5-4EC5-A3B9-D41CC19549CB}" type="presOf" srcId="{60E7FE7E-47C2-4DA6-B81F-2F7C1F106CA1}" destId="{4CCA969E-2C79-4B79-88E5-93A9E7D6FE71}" srcOrd="0" destOrd="0" presId="urn:microsoft.com/office/officeart/2005/8/layout/process1"/>
    <dgm:cxn modelId="{E117F7CC-7445-4E24-9D27-2866B89E6658}" srcId="{E717AF4C-542B-49D9-B282-DB75F4C12FA9}" destId="{77BB12BC-EC4E-4AFA-AD4C-78ED05A08204}" srcOrd="0" destOrd="0" parTransId="{3E8C9E76-8217-41C5-9E71-5CAB1C9E92E6}" sibTransId="{3FCDFE0B-ED90-4741-AD2E-04CD647E3F39}"/>
    <dgm:cxn modelId="{5701A650-C5CF-43AA-A0C8-123D906066DC}" type="presParOf" srcId="{EC221329-3B1C-4AE8-90A8-C4BC888485C4}" destId="{D41C6B59-2FC7-4391-A3AA-6803FA681D12}" srcOrd="0" destOrd="0" presId="urn:microsoft.com/office/officeart/2005/8/layout/process1"/>
    <dgm:cxn modelId="{F8B2CB68-50FD-4195-A5F4-682F879E8B9D}" type="presParOf" srcId="{EC221329-3B1C-4AE8-90A8-C4BC888485C4}" destId="{28D79E05-3CCD-4208-92B2-227CDA610101}" srcOrd="1" destOrd="0" presId="urn:microsoft.com/office/officeart/2005/8/layout/process1"/>
    <dgm:cxn modelId="{2DF06C6E-DCC2-42C5-97D6-6502F43636D2}" type="presParOf" srcId="{28D79E05-3CCD-4208-92B2-227CDA610101}" destId="{107B7A63-77E9-4EAD-83CE-F2D1D9BAAE42}" srcOrd="0" destOrd="0" presId="urn:microsoft.com/office/officeart/2005/8/layout/process1"/>
    <dgm:cxn modelId="{863FD85C-2AEC-4772-A494-19B7D5BA19B0}" type="presParOf" srcId="{EC221329-3B1C-4AE8-90A8-C4BC888485C4}" destId="{7E162810-0BDE-444A-AD2E-5EF69FD10FE3}" srcOrd="2" destOrd="0" presId="urn:microsoft.com/office/officeart/2005/8/layout/process1"/>
    <dgm:cxn modelId="{018DBC30-35F1-41CB-8FD2-F56D6EF14F33}" type="presParOf" srcId="{EC221329-3B1C-4AE8-90A8-C4BC888485C4}" destId="{26DE455D-DEE1-4FCF-BAC0-2FF6072BDB85}" srcOrd="3" destOrd="0" presId="urn:microsoft.com/office/officeart/2005/8/layout/process1"/>
    <dgm:cxn modelId="{B589A91F-1AFF-4A72-9336-8D85E7E8A563}" type="presParOf" srcId="{26DE455D-DEE1-4FCF-BAC0-2FF6072BDB85}" destId="{2AEC0E37-5094-4558-8B22-D9E0120F3C06}" srcOrd="0" destOrd="0" presId="urn:microsoft.com/office/officeart/2005/8/layout/process1"/>
    <dgm:cxn modelId="{B0C47951-E918-44AC-AF65-7BD5431F9264}" type="presParOf" srcId="{EC221329-3B1C-4AE8-90A8-C4BC888485C4}" destId="{4CCA969E-2C79-4B79-88E5-93A9E7D6FE71}" srcOrd="4" destOrd="0" presId="urn:microsoft.com/office/officeart/2005/8/layout/process1"/>
    <dgm:cxn modelId="{91DE0C9A-DCA8-4308-B8DE-75F00C3A50A2}" type="presParOf" srcId="{EC221329-3B1C-4AE8-90A8-C4BC888485C4}" destId="{E59A5E2B-3B55-42FC-90DA-DF3B4AEE5723}" srcOrd="5" destOrd="0" presId="urn:microsoft.com/office/officeart/2005/8/layout/process1"/>
    <dgm:cxn modelId="{3CCDD7ED-2EC7-408D-A4A6-AC4244E9C67C}" type="presParOf" srcId="{E59A5E2B-3B55-42FC-90DA-DF3B4AEE5723}" destId="{E936AC6C-13C8-4351-8F2B-DBAE1A1B4B2A}" srcOrd="0" destOrd="0" presId="urn:microsoft.com/office/officeart/2005/8/layout/process1"/>
    <dgm:cxn modelId="{FBDDD38D-8237-4E7E-9906-1AB74E09002F}" type="presParOf" srcId="{EC221329-3B1C-4AE8-90A8-C4BC888485C4}" destId="{A3CEC0F2-8438-4514-99EC-6A6A8D68997E}" srcOrd="6" destOrd="0" presId="urn:microsoft.com/office/officeart/2005/8/layout/process1"/>
    <dgm:cxn modelId="{8C24F96B-9437-4480-893E-64A5666249E3}" type="presParOf" srcId="{EC221329-3B1C-4AE8-90A8-C4BC888485C4}" destId="{A754AC06-0AD9-464E-A47A-BF40A270E8F9}" srcOrd="7" destOrd="0" presId="urn:microsoft.com/office/officeart/2005/8/layout/process1"/>
    <dgm:cxn modelId="{F05ACFA5-5298-42FD-B320-15E33993E71D}" type="presParOf" srcId="{A754AC06-0AD9-464E-A47A-BF40A270E8F9}" destId="{6BF6891B-B47C-4F59-A00B-A29CDDDA4C03}" srcOrd="0" destOrd="0" presId="urn:microsoft.com/office/officeart/2005/8/layout/process1"/>
    <dgm:cxn modelId="{1BF746D2-7978-4BA0-B457-BADB33969086}" type="presParOf" srcId="{EC221329-3B1C-4AE8-90A8-C4BC888485C4}" destId="{0D990EA6-E38E-4692-ADDE-BADBAE347841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717AF4C-542B-49D9-B282-DB75F4C12FA9}" type="doc">
      <dgm:prSet loTypeId="urn:microsoft.com/office/officeart/2005/8/layout/process1" loCatId="process" qsTypeId="urn:microsoft.com/office/officeart/2005/8/quickstyle/3d4" qsCatId="3D" csTypeId="urn:microsoft.com/office/officeart/2005/8/colors/accent3_1" csCatId="accent3" phldr="1"/>
      <dgm:spPr/>
    </dgm:pt>
    <dgm:pt modelId="{77BB12BC-EC4E-4AFA-AD4C-78ED05A08204}">
      <dgm:prSet phldrT="[Text]"/>
      <dgm:spPr/>
      <dgm:t>
        <a:bodyPr/>
        <a:lstStyle/>
        <a:p>
          <a:pPr algn="ctr"/>
          <a:r>
            <a:rPr lang="en-US" dirty="0"/>
            <a:t>Capture the data</a:t>
          </a:r>
        </a:p>
      </dgm:t>
    </dgm:pt>
    <dgm:pt modelId="{3E8C9E76-8217-41C5-9E71-5CAB1C9E92E6}" type="parTrans" cxnId="{E117F7CC-7445-4E24-9D27-2866B89E6658}">
      <dgm:prSet/>
      <dgm:spPr/>
      <dgm:t>
        <a:bodyPr/>
        <a:lstStyle/>
        <a:p>
          <a:pPr algn="ctr"/>
          <a:endParaRPr lang="en-US"/>
        </a:p>
      </dgm:t>
    </dgm:pt>
    <dgm:pt modelId="{3FCDFE0B-ED90-4741-AD2E-04CD647E3F39}" type="sibTrans" cxnId="{E117F7CC-7445-4E24-9D27-2866B89E6658}">
      <dgm:prSet/>
      <dgm:spPr/>
      <dgm:t>
        <a:bodyPr/>
        <a:lstStyle/>
        <a:p>
          <a:pPr algn="ctr"/>
          <a:endParaRPr lang="en-US"/>
        </a:p>
      </dgm:t>
    </dgm:pt>
    <dgm:pt modelId="{A067A2D6-D3DF-457F-8FDF-CD675DAA401A}">
      <dgm:prSet phldrT="[Text]"/>
      <dgm:spPr/>
      <dgm:t>
        <a:bodyPr/>
        <a:lstStyle/>
        <a:p>
          <a:pPr algn="ctr"/>
          <a:r>
            <a:rPr lang="en-US" dirty="0"/>
            <a:t>Extract features</a:t>
          </a:r>
        </a:p>
      </dgm:t>
    </dgm:pt>
    <dgm:pt modelId="{DB126BC1-B2C5-4C7B-A0DA-717569F4A432}" type="parTrans" cxnId="{83C3201F-534B-4308-85F7-D5EB70F59B3E}">
      <dgm:prSet/>
      <dgm:spPr/>
      <dgm:t>
        <a:bodyPr/>
        <a:lstStyle/>
        <a:p>
          <a:pPr algn="ctr"/>
          <a:endParaRPr lang="en-US"/>
        </a:p>
      </dgm:t>
    </dgm:pt>
    <dgm:pt modelId="{CD10D772-14EC-46CE-A9D8-17AB84A89FAB}" type="sibTrans" cxnId="{83C3201F-534B-4308-85F7-D5EB70F59B3E}">
      <dgm:prSet/>
      <dgm:spPr/>
      <dgm:t>
        <a:bodyPr/>
        <a:lstStyle/>
        <a:p>
          <a:pPr algn="ctr"/>
          <a:endParaRPr lang="en-US"/>
        </a:p>
      </dgm:t>
    </dgm:pt>
    <dgm:pt modelId="{60E7FE7E-47C2-4DA6-B81F-2F7C1F106CA1}">
      <dgm:prSet phldrT="[Text]"/>
      <dgm:spPr/>
      <dgm:t>
        <a:bodyPr/>
        <a:lstStyle/>
        <a:p>
          <a:pPr algn="ctr"/>
          <a:r>
            <a:rPr lang="en-US" dirty="0"/>
            <a:t>Run model</a:t>
          </a:r>
        </a:p>
      </dgm:t>
    </dgm:pt>
    <dgm:pt modelId="{8519B633-EE97-48E2-B7A3-3BFD44818FD9}" type="parTrans" cxnId="{538B142C-0651-4607-9432-B7DAD178C739}">
      <dgm:prSet/>
      <dgm:spPr/>
      <dgm:t>
        <a:bodyPr/>
        <a:lstStyle/>
        <a:p>
          <a:pPr algn="ctr"/>
          <a:endParaRPr lang="en-US"/>
        </a:p>
      </dgm:t>
    </dgm:pt>
    <dgm:pt modelId="{E2F3F9C3-AE15-4B68-8AAC-4E33819A305F}" type="sibTrans" cxnId="{538B142C-0651-4607-9432-B7DAD178C739}">
      <dgm:prSet/>
      <dgm:spPr/>
      <dgm:t>
        <a:bodyPr/>
        <a:lstStyle/>
        <a:p>
          <a:pPr algn="ctr"/>
          <a:endParaRPr lang="en-US"/>
        </a:p>
      </dgm:t>
    </dgm:pt>
    <dgm:pt modelId="{1DBCD362-2182-4170-B528-CE4537573232}">
      <dgm:prSet/>
      <dgm:spPr/>
      <dgm:t>
        <a:bodyPr/>
        <a:lstStyle/>
        <a:p>
          <a:pPr algn="ctr"/>
          <a:r>
            <a:rPr lang="en-US" dirty="0"/>
            <a:t>Prediction</a:t>
          </a:r>
        </a:p>
      </dgm:t>
    </dgm:pt>
    <dgm:pt modelId="{36AE69F1-DE9D-4BE0-BB4C-1BF3CC27A9FA}" type="parTrans" cxnId="{322E8181-FEA9-48BD-9641-15CEB71B3DCD}">
      <dgm:prSet/>
      <dgm:spPr/>
      <dgm:t>
        <a:bodyPr/>
        <a:lstStyle/>
        <a:p>
          <a:pPr algn="ctr"/>
          <a:endParaRPr lang="en-US"/>
        </a:p>
      </dgm:t>
    </dgm:pt>
    <dgm:pt modelId="{87895BB8-E1D5-4322-B163-660A30F8DA36}" type="sibTrans" cxnId="{322E8181-FEA9-48BD-9641-15CEB71B3DCD}">
      <dgm:prSet/>
      <dgm:spPr/>
      <dgm:t>
        <a:bodyPr/>
        <a:lstStyle/>
        <a:p>
          <a:pPr algn="ctr"/>
          <a:endParaRPr lang="en-US"/>
        </a:p>
      </dgm:t>
    </dgm:pt>
    <dgm:pt modelId="{EC221329-3B1C-4AE8-90A8-C4BC888485C4}" type="pres">
      <dgm:prSet presAssocID="{E717AF4C-542B-49D9-B282-DB75F4C12FA9}" presName="Name0" presStyleCnt="0">
        <dgm:presLayoutVars>
          <dgm:dir/>
          <dgm:resizeHandles val="exact"/>
        </dgm:presLayoutVars>
      </dgm:prSet>
      <dgm:spPr/>
    </dgm:pt>
    <dgm:pt modelId="{D41C6B59-2FC7-4391-A3AA-6803FA681D12}" type="pres">
      <dgm:prSet presAssocID="{77BB12BC-EC4E-4AFA-AD4C-78ED05A08204}" presName="node" presStyleLbl="node1" presStyleIdx="0" presStyleCnt="4">
        <dgm:presLayoutVars>
          <dgm:bulletEnabled val="1"/>
        </dgm:presLayoutVars>
      </dgm:prSet>
      <dgm:spPr/>
    </dgm:pt>
    <dgm:pt modelId="{28D79E05-3CCD-4208-92B2-227CDA610101}" type="pres">
      <dgm:prSet presAssocID="{3FCDFE0B-ED90-4741-AD2E-04CD647E3F39}" presName="sibTrans" presStyleLbl="sibTrans2D1" presStyleIdx="0" presStyleCnt="3"/>
      <dgm:spPr/>
    </dgm:pt>
    <dgm:pt modelId="{107B7A63-77E9-4EAD-83CE-F2D1D9BAAE42}" type="pres">
      <dgm:prSet presAssocID="{3FCDFE0B-ED90-4741-AD2E-04CD647E3F39}" presName="connectorText" presStyleLbl="sibTrans2D1" presStyleIdx="0" presStyleCnt="3"/>
      <dgm:spPr/>
    </dgm:pt>
    <dgm:pt modelId="{7E162810-0BDE-444A-AD2E-5EF69FD10FE3}" type="pres">
      <dgm:prSet presAssocID="{A067A2D6-D3DF-457F-8FDF-CD675DAA401A}" presName="node" presStyleLbl="node1" presStyleIdx="1" presStyleCnt="4">
        <dgm:presLayoutVars>
          <dgm:bulletEnabled val="1"/>
        </dgm:presLayoutVars>
      </dgm:prSet>
      <dgm:spPr/>
    </dgm:pt>
    <dgm:pt modelId="{26DE455D-DEE1-4FCF-BAC0-2FF6072BDB85}" type="pres">
      <dgm:prSet presAssocID="{CD10D772-14EC-46CE-A9D8-17AB84A89FAB}" presName="sibTrans" presStyleLbl="sibTrans2D1" presStyleIdx="1" presStyleCnt="3"/>
      <dgm:spPr/>
    </dgm:pt>
    <dgm:pt modelId="{2AEC0E37-5094-4558-8B22-D9E0120F3C06}" type="pres">
      <dgm:prSet presAssocID="{CD10D772-14EC-46CE-A9D8-17AB84A89FAB}" presName="connectorText" presStyleLbl="sibTrans2D1" presStyleIdx="1" presStyleCnt="3"/>
      <dgm:spPr/>
    </dgm:pt>
    <dgm:pt modelId="{4CCA969E-2C79-4B79-88E5-93A9E7D6FE71}" type="pres">
      <dgm:prSet presAssocID="{60E7FE7E-47C2-4DA6-B81F-2F7C1F106CA1}" presName="node" presStyleLbl="node1" presStyleIdx="2" presStyleCnt="4">
        <dgm:presLayoutVars>
          <dgm:bulletEnabled val="1"/>
        </dgm:presLayoutVars>
      </dgm:prSet>
      <dgm:spPr/>
    </dgm:pt>
    <dgm:pt modelId="{E59A5E2B-3B55-42FC-90DA-DF3B4AEE5723}" type="pres">
      <dgm:prSet presAssocID="{E2F3F9C3-AE15-4B68-8AAC-4E33819A305F}" presName="sibTrans" presStyleLbl="sibTrans2D1" presStyleIdx="2" presStyleCnt="3"/>
      <dgm:spPr/>
    </dgm:pt>
    <dgm:pt modelId="{E936AC6C-13C8-4351-8F2B-DBAE1A1B4B2A}" type="pres">
      <dgm:prSet presAssocID="{E2F3F9C3-AE15-4B68-8AAC-4E33819A305F}" presName="connectorText" presStyleLbl="sibTrans2D1" presStyleIdx="2" presStyleCnt="3"/>
      <dgm:spPr/>
    </dgm:pt>
    <dgm:pt modelId="{A3CEC0F2-8438-4514-99EC-6A6A8D68997E}" type="pres">
      <dgm:prSet presAssocID="{1DBCD362-2182-4170-B528-CE4537573232}" presName="node" presStyleLbl="node1" presStyleIdx="3" presStyleCnt="4">
        <dgm:presLayoutVars>
          <dgm:bulletEnabled val="1"/>
        </dgm:presLayoutVars>
      </dgm:prSet>
      <dgm:spPr/>
    </dgm:pt>
  </dgm:ptLst>
  <dgm:cxnLst>
    <dgm:cxn modelId="{AA9C3318-B84B-432E-ACAB-231930355F4C}" type="presOf" srcId="{E717AF4C-542B-49D9-B282-DB75F4C12FA9}" destId="{EC221329-3B1C-4AE8-90A8-C4BC888485C4}" srcOrd="0" destOrd="0" presId="urn:microsoft.com/office/officeart/2005/8/layout/process1"/>
    <dgm:cxn modelId="{83C3201F-534B-4308-85F7-D5EB70F59B3E}" srcId="{E717AF4C-542B-49D9-B282-DB75F4C12FA9}" destId="{A067A2D6-D3DF-457F-8FDF-CD675DAA401A}" srcOrd="1" destOrd="0" parTransId="{DB126BC1-B2C5-4C7B-A0DA-717569F4A432}" sibTransId="{CD10D772-14EC-46CE-A9D8-17AB84A89FAB}"/>
    <dgm:cxn modelId="{538B142C-0651-4607-9432-B7DAD178C739}" srcId="{E717AF4C-542B-49D9-B282-DB75F4C12FA9}" destId="{60E7FE7E-47C2-4DA6-B81F-2F7C1F106CA1}" srcOrd="2" destOrd="0" parTransId="{8519B633-EE97-48E2-B7A3-3BFD44818FD9}" sibTransId="{E2F3F9C3-AE15-4B68-8AAC-4E33819A305F}"/>
    <dgm:cxn modelId="{1D8D5333-8A63-4303-8176-43B6AC4BBA3B}" type="presOf" srcId="{E2F3F9C3-AE15-4B68-8AAC-4E33819A305F}" destId="{E59A5E2B-3B55-42FC-90DA-DF3B4AEE5723}" srcOrd="0" destOrd="0" presId="urn:microsoft.com/office/officeart/2005/8/layout/process1"/>
    <dgm:cxn modelId="{7575D33B-8EC0-4792-A3CE-5EE6DC510648}" type="presOf" srcId="{3FCDFE0B-ED90-4741-AD2E-04CD647E3F39}" destId="{107B7A63-77E9-4EAD-83CE-F2D1D9BAAE42}" srcOrd="1" destOrd="0" presId="urn:microsoft.com/office/officeart/2005/8/layout/process1"/>
    <dgm:cxn modelId="{AE059C3F-7A0E-47E3-A974-1FE5BFD50E8A}" type="presOf" srcId="{3FCDFE0B-ED90-4741-AD2E-04CD647E3F39}" destId="{28D79E05-3CCD-4208-92B2-227CDA610101}" srcOrd="0" destOrd="0" presId="urn:microsoft.com/office/officeart/2005/8/layout/process1"/>
    <dgm:cxn modelId="{505EC643-B6F2-43A0-8AA7-388977E6DD5F}" type="presOf" srcId="{CD10D772-14EC-46CE-A9D8-17AB84A89FAB}" destId="{26DE455D-DEE1-4FCF-BAC0-2FF6072BDB85}" srcOrd="0" destOrd="0" presId="urn:microsoft.com/office/officeart/2005/8/layout/process1"/>
    <dgm:cxn modelId="{6EE19C68-7C53-49B3-AC6E-E5B1DC2B41BA}" type="presOf" srcId="{A067A2D6-D3DF-457F-8FDF-CD675DAA401A}" destId="{7E162810-0BDE-444A-AD2E-5EF69FD10FE3}" srcOrd="0" destOrd="0" presId="urn:microsoft.com/office/officeart/2005/8/layout/process1"/>
    <dgm:cxn modelId="{93E0495A-F13B-4E18-A866-46A19CBBDB37}" type="presOf" srcId="{CD10D772-14EC-46CE-A9D8-17AB84A89FAB}" destId="{2AEC0E37-5094-4558-8B22-D9E0120F3C06}" srcOrd="1" destOrd="0" presId="urn:microsoft.com/office/officeart/2005/8/layout/process1"/>
    <dgm:cxn modelId="{322E8181-FEA9-48BD-9641-15CEB71B3DCD}" srcId="{E717AF4C-542B-49D9-B282-DB75F4C12FA9}" destId="{1DBCD362-2182-4170-B528-CE4537573232}" srcOrd="3" destOrd="0" parTransId="{36AE69F1-DE9D-4BE0-BB4C-1BF3CC27A9FA}" sibTransId="{87895BB8-E1D5-4322-B163-660A30F8DA36}"/>
    <dgm:cxn modelId="{2D481C84-607F-4DE3-879B-91ED878DD511}" type="presOf" srcId="{77BB12BC-EC4E-4AFA-AD4C-78ED05A08204}" destId="{D41C6B59-2FC7-4391-A3AA-6803FA681D12}" srcOrd="0" destOrd="0" presId="urn:microsoft.com/office/officeart/2005/8/layout/process1"/>
    <dgm:cxn modelId="{57AA7E94-B15A-47C8-B5C5-131F19B84441}" type="presOf" srcId="{1DBCD362-2182-4170-B528-CE4537573232}" destId="{A3CEC0F2-8438-4514-99EC-6A6A8D68997E}" srcOrd="0" destOrd="0" presId="urn:microsoft.com/office/officeart/2005/8/layout/process1"/>
    <dgm:cxn modelId="{A486B3B3-4FB8-49BD-AE41-2536FF279F8D}" type="presOf" srcId="{E2F3F9C3-AE15-4B68-8AAC-4E33819A305F}" destId="{E936AC6C-13C8-4351-8F2B-DBAE1A1B4B2A}" srcOrd="1" destOrd="0" presId="urn:microsoft.com/office/officeart/2005/8/layout/process1"/>
    <dgm:cxn modelId="{DEDA86B6-27D5-4EC5-A3B9-D41CC19549CB}" type="presOf" srcId="{60E7FE7E-47C2-4DA6-B81F-2F7C1F106CA1}" destId="{4CCA969E-2C79-4B79-88E5-93A9E7D6FE71}" srcOrd="0" destOrd="0" presId="urn:microsoft.com/office/officeart/2005/8/layout/process1"/>
    <dgm:cxn modelId="{E117F7CC-7445-4E24-9D27-2866B89E6658}" srcId="{E717AF4C-542B-49D9-B282-DB75F4C12FA9}" destId="{77BB12BC-EC4E-4AFA-AD4C-78ED05A08204}" srcOrd="0" destOrd="0" parTransId="{3E8C9E76-8217-41C5-9E71-5CAB1C9E92E6}" sibTransId="{3FCDFE0B-ED90-4741-AD2E-04CD647E3F39}"/>
    <dgm:cxn modelId="{5701A650-C5CF-43AA-A0C8-123D906066DC}" type="presParOf" srcId="{EC221329-3B1C-4AE8-90A8-C4BC888485C4}" destId="{D41C6B59-2FC7-4391-A3AA-6803FA681D12}" srcOrd="0" destOrd="0" presId="urn:microsoft.com/office/officeart/2005/8/layout/process1"/>
    <dgm:cxn modelId="{F8B2CB68-50FD-4195-A5F4-682F879E8B9D}" type="presParOf" srcId="{EC221329-3B1C-4AE8-90A8-C4BC888485C4}" destId="{28D79E05-3CCD-4208-92B2-227CDA610101}" srcOrd="1" destOrd="0" presId="urn:microsoft.com/office/officeart/2005/8/layout/process1"/>
    <dgm:cxn modelId="{2DF06C6E-DCC2-42C5-97D6-6502F43636D2}" type="presParOf" srcId="{28D79E05-3CCD-4208-92B2-227CDA610101}" destId="{107B7A63-77E9-4EAD-83CE-F2D1D9BAAE42}" srcOrd="0" destOrd="0" presId="urn:microsoft.com/office/officeart/2005/8/layout/process1"/>
    <dgm:cxn modelId="{863FD85C-2AEC-4772-A494-19B7D5BA19B0}" type="presParOf" srcId="{EC221329-3B1C-4AE8-90A8-C4BC888485C4}" destId="{7E162810-0BDE-444A-AD2E-5EF69FD10FE3}" srcOrd="2" destOrd="0" presId="urn:microsoft.com/office/officeart/2005/8/layout/process1"/>
    <dgm:cxn modelId="{018DBC30-35F1-41CB-8FD2-F56D6EF14F33}" type="presParOf" srcId="{EC221329-3B1C-4AE8-90A8-C4BC888485C4}" destId="{26DE455D-DEE1-4FCF-BAC0-2FF6072BDB85}" srcOrd="3" destOrd="0" presId="urn:microsoft.com/office/officeart/2005/8/layout/process1"/>
    <dgm:cxn modelId="{B589A91F-1AFF-4A72-9336-8D85E7E8A563}" type="presParOf" srcId="{26DE455D-DEE1-4FCF-BAC0-2FF6072BDB85}" destId="{2AEC0E37-5094-4558-8B22-D9E0120F3C06}" srcOrd="0" destOrd="0" presId="urn:microsoft.com/office/officeart/2005/8/layout/process1"/>
    <dgm:cxn modelId="{B0C47951-E918-44AC-AF65-7BD5431F9264}" type="presParOf" srcId="{EC221329-3B1C-4AE8-90A8-C4BC888485C4}" destId="{4CCA969E-2C79-4B79-88E5-93A9E7D6FE71}" srcOrd="4" destOrd="0" presId="urn:microsoft.com/office/officeart/2005/8/layout/process1"/>
    <dgm:cxn modelId="{91DE0C9A-DCA8-4308-B8DE-75F00C3A50A2}" type="presParOf" srcId="{EC221329-3B1C-4AE8-90A8-C4BC888485C4}" destId="{E59A5E2B-3B55-42FC-90DA-DF3B4AEE5723}" srcOrd="5" destOrd="0" presId="urn:microsoft.com/office/officeart/2005/8/layout/process1"/>
    <dgm:cxn modelId="{3CCDD7ED-2EC7-408D-A4A6-AC4244E9C67C}" type="presParOf" srcId="{E59A5E2B-3B55-42FC-90DA-DF3B4AEE5723}" destId="{E936AC6C-13C8-4351-8F2B-DBAE1A1B4B2A}" srcOrd="0" destOrd="0" presId="urn:microsoft.com/office/officeart/2005/8/layout/process1"/>
    <dgm:cxn modelId="{FBDDD38D-8237-4E7E-9906-1AB74E09002F}" type="presParOf" srcId="{EC221329-3B1C-4AE8-90A8-C4BC888485C4}" destId="{A3CEC0F2-8438-4514-99EC-6A6A8D68997E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1C6B59-2FC7-4391-A3AA-6803FA681D12}">
      <dsp:nvSpPr>
        <dsp:cNvPr id="0" name=""/>
        <dsp:cNvSpPr/>
      </dsp:nvSpPr>
      <dsp:spPr>
        <a:xfrm>
          <a:off x="3621" y="464147"/>
          <a:ext cx="1122663" cy="79989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Access &amp; Preprocess data</a:t>
          </a:r>
        </a:p>
      </dsp:txBody>
      <dsp:txXfrm>
        <a:off x="27049" y="487575"/>
        <a:ext cx="1075807" cy="753041"/>
      </dsp:txXfrm>
    </dsp:sp>
    <dsp:sp modelId="{28D79E05-3CCD-4208-92B2-227CDA610101}">
      <dsp:nvSpPr>
        <dsp:cNvPr id="0" name=""/>
        <dsp:cNvSpPr/>
      </dsp:nvSpPr>
      <dsp:spPr>
        <a:xfrm rot="152716">
          <a:off x="1250453" y="761220"/>
          <a:ext cx="263771" cy="278420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z="-70000" extrusionH="1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1250492" y="815147"/>
        <a:ext cx="184640" cy="167052"/>
      </dsp:txXfrm>
    </dsp:sp>
    <dsp:sp modelId="{7E162810-0BDE-444A-AD2E-5EF69FD10FE3}">
      <dsp:nvSpPr>
        <dsp:cNvPr id="0" name=""/>
        <dsp:cNvSpPr/>
      </dsp:nvSpPr>
      <dsp:spPr>
        <a:xfrm>
          <a:off x="1623477" y="536153"/>
          <a:ext cx="1122663" cy="79989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Extract features</a:t>
          </a:r>
        </a:p>
      </dsp:txBody>
      <dsp:txXfrm>
        <a:off x="1646905" y="559581"/>
        <a:ext cx="1075807" cy="753041"/>
      </dsp:txXfrm>
    </dsp:sp>
    <dsp:sp modelId="{26DE455D-DEE1-4FCF-BAC0-2FF6072BDB85}">
      <dsp:nvSpPr>
        <dsp:cNvPr id="0" name=""/>
        <dsp:cNvSpPr/>
      </dsp:nvSpPr>
      <dsp:spPr>
        <a:xfrm rot="21437650">
          <a:off x="2846257" y="760604"/>
          <a:ext cx="212734" cy="278420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z="-70000" extrusionH="1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2846293" y="817794"/>
        <a:ext cx="148914" cy="167052"/>
      </dsp:txXfrm>
    </dsp:sp>
    <dsp:sp modelId="{4CCA969E-2C79-4B79-88E5-93A9E7D6FE71}">
      <dsp:nvSpPr>
        <dsp:cNvPr id="0" name=""/>
        <dsp:cNvSpPr/>
      </dsp:nvSpPr>
      <dsp:spPr>
        <a:xfrm>
          <a:off x="3147080" y="464147"/>
          <a:ext cx="1122663" cy="79989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Train Model</a:t>
          </a:r>
        </a:p>
      </dsp:txBody>
      <dsp:txXfrm>
        <a:off x="3170508" y="487575"/>
        <a:ext cx="1075807" cy="753041"/>
      </dsp:txXfrm>
    </dsp:sp>
    <dsp:sp modelId="{E59A5E2B-3B55-42FC-90DA-DF3B4AEE5723}">
      <dsp:nvSpPr>
        <dsp:cNvPr id="0" name=""/>
        <dsp:cNvSpPr/>
      </dsp:nvSpPr>
      <dsp:spPr>
        <a:xfrm>
          <a:off x="4382010" y="724885"/>
          <a:ext cx="238004" cy="278420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z="-70000" extrusionH="1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4382010" y="780569"/>
        <a:ext cx="166603" cy="167052"/>
      </dsp:txXfrm>
    </dsp:sp>
    <dsp:sp modelId="{A3CEC0F2-8438-4514-99EC-6A6A8D68997E}">
      <dsp:nvSpPr>
        <dsp:cNvPr id="0" name=""/>
        <dsp:cNvSpPr/>
      </dsp:nvSpPr>
      <dsp:spPr>
        <a:xfrm>
          <a:off x="4718809" y="464147"/>
          <a:ext cx="1122663" cy="79989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Optimize Parameters</a:t>
          </a:r>
        </a:p>
      </dsp:txBody>
      <dsp:txXfrm>
        <a:off x="4742237" y="487575"/>
        <a:ext cx="1075807" cy="753041"/>
      </dsp:txXfrm>
    </dsp:sp>
    <dsp:sp modelId="{A754AC06-0AD9-464E-A47A-BF40A270E8F9}">
      <dsp:nvSpPr>
        <dsp:cNvPr id="0" name=""/>
        <dsp:cNvSpPr/>
      </dsp:nvSpPr>
      <dsp:spPr>
        <a:xfrm>
          <a:off x="5953739" y="724885"/>
          <a:ext cx="238004" cy="278420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z="-70000" extrusionH="1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5953739" y="780569"/>
        <a:ext cx="166603" cy="167052"/>
      </dsp:txXfrm>
    </dsp:sp>
    <dsp:sp modelId="{0D990EA6-E38E-4692-ADDE-BADBAE347841}">
      <dsp:nvSpPr>
        <dsp:cNvPr id="0" name=""/>
        <dsp:cNvSpPr/>
      </dsp:nvSpPr>
      <dsp:spPr>
        <a:xfrm>
          <a:off x="6290538" y="464147"/>
          <a:ext cx="1122663" cy="79989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Model</a:t>
          </a:r>
        </a:p>
      </dsp:txBody>
      <dsp:txXfrm>
        <a:off x="6313966" y="487575"/>
        <a:ext cx="1075807" cy="75304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1C6B59-2FC7-4391-A3AA-6803FA681D12}">
      <dsp:nvSpPr>
        <dsp:cNvPr id="0" name=""/>
        <dsp:cNvSpPr/>
      </dsp:nvSpPr>
      <dsp:spPr>
        <a:xfrm>
          <a:off x="3259" y="436578"/>
          <a:ext cx="1425058" cy="85503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Capture the data</a:t>
          </a:r>
        </a:p>
      </dsp:txBody>
      <dsp:txXfrm>
        <a:off x="28302" y="461621"/>
        <a:ext cx="1374972" cy="804949"/>
      </dsp:txXfrm>
    </dsp:sp>
    <dsp:sp modelId="{28D79E05-3CCD-4208-92B2-227CDA610101}">
      <dsp:nvSpPr>
        <dsp:cNvPr id="0" name=""/>
        <dsp:cNvSpPr/>
      </dsp:nvSpPr>
      <dsp:spPr>
        <a:xfrm>
          <a:off x="1570823" y="687388"/>
          <a:ext cx="302112" cy="353414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z="-70000" extrusionH="1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>
        <a:off x="1570823" y="758071"/>
        <a:ext cx="211478" cy="212048"/>
      </dsp:txXfrm>
    </dsp:sp>
    <dsp:sp modelId="{7E162810-0BDE-444A-AD2E-5EF69FD10FE3}">
      <dsp:nvSpPr>
        <dsp:cNvPr id="0" name=""/>
        <dsp:cNvSpPr/>
      </dsp:nvSpPr>
      <dsp:spPr>
        <a:xfrm>
          <a:off x="1998341" y="436578"/>
          <a:ext cx="1425058" cy="85503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Extract features</a:t>
          </a:r>
        </a:p>
      </dsp:txBody>
      <dsp:txXfrm>
        <a:off x="2023384" y="461621"/>
        <a:ext cx="1374972" cy="804949"/>
      </dsp:txXfrm>
    </dsp:sp>
    <dsp:sp modelId="{26DE455D-DEE1-4FCF-BAC0-2FF6072BDB85}">
      <dsp:nvSpPr>
        <dsp:cNvPr id="0" name=""/>
        <dsp:cNvSpPr/>
      </dsp:nvSpPr>
      <dsp:spPr>
        <a:xfrm>
          <a:off x="3565906" y="687388"/>
          <a:ext cx="302112" cy="353414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z="-70000" extrusionH="1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>
        <a:off x="3565906" y="758071"/>
        <a:ext cx="211478" cy="212048"/>
      </dsp:txXfrm>
    </dsp:sp>
    <dsp:sp modelId="{4CCA969E-2C79-4B79-88E5-93A9E7D6FE71}">
      <dsp:nvSpPr>
        <dsp:cNvPr id="0" name=""/>
        <dsp:cNvSpPr/>
      </dsp:nvSpPr>
      <dsp:spPr>
        <a:xfrm>
          <a:off x="3993423" y="436578"/>
          <a:ext cx="1425058" cy="85503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Run model</a:t>
          </a:r>
        </a:p>
      </dsp:txBody>
      <dsp:txXfrm>
        <a:off x="4018466" y="461621"/>
        <a:ext cx="1374972" cy="804949"/>
      </dsp:txXfrm>
    </dsp:sp>
    <dsp:sp modelId="{E59A5E2B-3B55-42FC-90DA-DF3B4AEE5723}">
      <dsp:nvSpPr>
        <dsp:cNvPr id="0" name=""/>
        <dsp:cNvSpPr/>
      </dsp:nvSpPr>
      <dsp:spPr>
        <a:xfrm>
          <a:off x="5560988" y="687388"/>
          <a:ext cx="302112" cy="353414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z="-70000" extrusionH="1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>
        <a:off x="5560988" y="758071"/>
        <a:ext cx="211478" cy="212048"/>
      </dsp:txXfrm>
    </dsp:sp>
    <dsp:sp modelId="{A3CEC0F2-8438-4514-99EC-6A6A8D68997E}">
      <dsp:nvSpPr>
        <dsp:cNvPr id="0" name=""/>
        <dsp:cNvSpPr/>
      </dsp:nvSpPr>
      <dsp:spPr>
        <a:xfrm>
          <a:off x="5988505" y="436578"/>
          <a:ext cx="1425058" cy="85503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Prediction</a:t>
          </a:r>
        </a:p>
      </dsp:txBody>
      <dsp:txXfrm>
        <a:off x="6013548" y="461621"/>
        <a:ext cx="1374972" cy="80494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21FCBF-C997-442C-AD5A-E64D1E97379E}" type="datetimeFigureOut">
              <a:rPr lang="en-GB" smtClean="0"/>
              <a:t>20/01/2025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A13555-632F-4C9E-B2FA-CD499394083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40091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A13555-632F-4C9E-B2FA-CD4993940835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12010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A13555-632F-4C9E-B2FA-CD4993940835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69428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A13555-632F-4C9E-B2FA-CD4993940835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2939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CA5122-98AA-B932-122D-C123B9DBEF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553F84D-3226-8F53-A836-FEF9ABD0373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2E464F7-A810-7ACF-AAA8-0C081E9F47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54F4C1-84AD-AD4B-21BC-6AC36C004B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A13555-632F-4C9E-B2FA-CD4993940835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55371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A13555-632F-4C9E-B2FA-CD4993940835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90511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A13555-632F-4C9E-B2FA-CD4993940835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84322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A13555-632F-4C9E-B2FA-CD4993940835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41148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B23918-1F5D-5BFC-022D-69BCA0B007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2568991-2940-871C-9803-5FB0EEA85C9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B8731C5-E6B2-3147-5F78-313C88DE40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979242-D1C9-7BBA-D390-FB161D36F73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A13555-632F-4C9E-B2FA-CD4993940835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3837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A13555-632F-4C9E-B2FA-CD4993940835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16564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351610-FE0F-052A-FB5B-175C8EB530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682AF71-AEAA-18E5-A319-66363240CB0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A654FF8-0895-179E-1B8C-BAA6B77ADC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+mj-lt"/>
              <a:buNone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E73742-2B32-8258-9830-7B6FD83475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A13555-632F-4C9E-B2FA-CD4993940835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800893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A13555-632F-4C9E-B2FA-CD4993940835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29981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A13555-632F-4C9E-B2FA-CD4993940835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28925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A13555-632F-4C9E-B2FA-CD4993940835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32547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A13555-632F-4C9E-B2FA-CD4993940835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827928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A2FF39-321D-9F94-18CA-A649850C2C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F09AFD9-8D35-BFBF-9FDC-043A8508EF9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3F3814D-758C-3EC5-50EA-BEAC29364B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7F6E81-2FC4-3C40-52F8-93515CF263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A13555-632F-4C9E-B2FA-CD4993940835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678012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A13555-632F-4C9E-B2FA-CD4993940835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545425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55BA44-AB8A-4967-BD47-F4AAAEFC03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DDF6571-5CF6-F0D4-C905-D6245C741A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BB9857C-F35B-3C9B-0EE8-2FCA5561F9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6A8936-3CAE-DD46-949C-5FE12EDADD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A13555-632F-4C9E-B2FA-CD4993940835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283433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A13555-632F-4C9E-B2FA-CD4993940835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809192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A13555-632F-4C9E-B2FA-CD4993940835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33503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A13555-632F-4C9E-B2FA-CD4993940835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00010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A13555-632F-4C9E-B2FA-CD4993940835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37977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A13555-632F-4C9E-B2FA-CD4993940835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783214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A13555-632F-4C9E-B2FA-CD4993940835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27772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9F9C0F-2A66-C700-DC5E-151307CE6B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681E8D2-A1EC-ED7B-DE3D-44262EB6B0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29EF148-2F74-BBC7-EDBB-BC5EC75782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6EED1A-8A7A-21D3-5A77-A4E1F05E14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A13555-632F-4C9E-B2FA-CD4993940835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59231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A13555-632F-4C9E-B2FA-CD4993940835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03976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364A0C-3EBB-301B-D9F7-DF428BEE00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EDB220D-7921-7EFF-B54B-DA6403B3EA9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DB51788-E835-A62C-B40A-D208312D6F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3F3203-08C1-4557-3387-CA56651A850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A13555-632F-4C9E-B2FA-CD4993940835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57772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B43E4-01ED-3FAD-4201-9A0F2B6F32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A99895-BBC9-9EA5-E4B4-1CAB325108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181986-01A6-1F9B-C860-5CCA2448D9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0FC5D6-C55A-4B43-952F-27B4037AF99A}" type="datetimeFigureOut">
              <a:rPr lang="en-GB" smtClean="0"/>
              <a:t>20/01/2025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D772AA-E910-7D61-330A-CEDDA0910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545CB5-79DF-4856-525B-652C8E5151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579443-2B34-469B-AD35-A2F48226699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2333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698755-9EF1-F198-886C-012E6BBA7A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711312B-A8A4-7510-5613-774F407665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52A818-7FBD-A63B-2DD1-B95F0C5E1A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0FC5D6-C55A-4B43-952F-27B4037AF99A}" type="datetimeFigureOut">
              <a:rPr lang="en-GB" smtClean="0"/>
              <a:t>20/01/2025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2FFAE8-E864-DA20-C5CF-57EE62D92A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EF7477-A365-C276-986D-B9B4F5BB1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579443-2B34-469B-AD35-A2F48226699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56042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BF84874-6E20-2040-BC91-8306A3B429D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9553BB7-8114-3B74-8A66-576D8FCF71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632EF1-06D5-1B16-B3E4-F72F417E25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0FC5D6-C55A-4B43-952F-27B4037AF99A}" type="datetimeFigureOut">
              <a:rPr lang="en-GB" smtClean="0"/>
              <a:t>20/01/2025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8BD009-403E-B46F-9686-281BD338B6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CBCCF3-67B7-55D1-F9C8-835B79C241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579443-2B34-469B-AD35-A2F48226699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61750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94171-B910-16A0-5A00-466D3F1FE4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7856CA-BD05-1BF7-95F9-9227E27B9C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8FA319-09FE-9243-8CBE-A55FCCAFAD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0FC5D6-C55A-4B43-952F-27B4037AF99A}" type="datetimeFigureOut">
              <a:rPr lang="en-GB" smtClean="0"/>
              <a:t>20/01/2025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D55699-568B-D95C-9A74-F9D8A228C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8E382A-8110-F5D2-5AC4-A089F4354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579443-2B34-469B-AD35-A2F48226699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77781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87DC1A-D666-6014-DD53-DA4F6EE942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ACA524-8F7A-86AC-20E6-BC04404281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F630B9-3240-EE81-3044-0D47E86D3E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0FC5D6-C55A-4B43-952F-27B4037AF99A}" type="datetimeFigureOut">
              <a:rPr lang="en-GB" smtClean="0"/>
              <a:t>20/01/2025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D40DB9-7B37-C15E-7A01-9FAAF2BE1D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D9AD27-4C1A-FAAE-AEA1-D3AA6808B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579443-2B34-469B-AD35-A2F48226699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11068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BBF7A-747E-9DD9-CF18-39FB08FE2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B29333-B86C-4EB5-B0EE-235EFF2A87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A69BE4-2848-FCB8-6266-A5F622459A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813EED-CE05-7C74-FFEC-5086D3D03C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0FC5D6-C55A-4B43-952F-27B4037AF99A}" type="datetimeFigureOut">
              <a:rPr lang="en-GB" smtClean="0"/>
              <a:t>20/01/2025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BB6A5E-2399-D946-A929-A37C7BE9D1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17D738-C947-2FA0-8F36-A3AD41955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579443-2B34-469B-AD35-A2F48226699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71858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91043C-457D-A2B8-B7AC-4EF491394D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699C21-0C9A-D777-7F4C-528CD502B7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8FED19-54AF-6AAE-65F3-DD8C941881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A39D5D6-F922-DEE2-B4F0-EEF65939FB3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DD7C950-F9DA-33FD-6140-177CEA1B751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5D79ADA-2D71-8495-DB11-1FB2453037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0FC5D6-C55A-4B43-952F-27B4037AF99A}" type="datetimeFigureOut">
              <a:rPr lang="en-GB" smtClean="0"/>
              <a:t>20/01/2025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89EB70-A399-91DD-B878-7CC4993620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657C9B8-7C81-C003-8C55-2A99035DE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579443-2B34-469B-AD35-A2F48226699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2930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3F961-CCFF-AEFE-C546-A8075592C6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BAEF0A7-599C-3BAE-62E9-B6B239633A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0FC5D6-C55A-4B43-952F-27B4037AF99A}" type="datetimeFigureOut">
              <a:rPr lang="en-GB" smtClean="0"/>
              <a:t>20/01/2025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F925E8-4BDD-D119-E686-D28D244213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B75C91-AE38-EB4E-387D-45CCA58E8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579443-2B34-469B-AD35-A2F48226699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0574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570EAE3-6D79-1CAE-900C-1E086129F5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0FC5D6-C55A-4B43-952F-27B4037AF99A}" type="datetimeFigureOut">
              <a:rPr lang="en-GB" smtClean="0"/>
              <a:t>20/01/2025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E34F8D8-4440-C478-FCCA-A4F472D5D2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247B33-B32D-1193-160A-EEACCEEF3A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579443-2B34-469B-AD35-A2F48226699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02870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C6137-15BD-AF52-B05E-F6DE6B908E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948E09-D38D-731D-2A1F-D180AB1BD1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CD0514-AE32-C24A-FCCD-4C904E4A12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E9920B-8AD2-42AB-6EAF-CCFD192717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0FC5D6-C55A-4B43-952F-27B4037AF99A}" type="datetimeFigureOut">
              <a:rPr lang="en-GB" smtClean="0"/>
              <a:t>20/01/2025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01F81E-A067-C6A5-F71B-0CF71B28A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E6FA29-6D6B-042C-B28E-31E2BFF7E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579443-2B34-469B-AD35-A2F48226699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55676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2A71C-44D6-2183-A9A1-2BD453A774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243D266-4C30-DCD1-D76D-EA6394DA60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B50B24-01FC-07D3-5E68-BB9BC242FA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75BD81-0CD5-D001-ED3C-AEF96F06D0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0FC5D6-C55A-4B43-952F-27B4037AF99A}" type="datetimeFigureOut">
              <a:rPr lang="en-GB" smtClean="0"/>
              <a:t>20/01/2025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018CD8-B9C7-1BE6-E1E1-2467CF0CC2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97206E-84E5-8822-4E2D-5A1262EC96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579443-2B34-469B-AD35-A2F48226699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69305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1ABE831-94FD-1902-ADF3-2DDED6AAF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1A0385-086B-315C-1F10-341B3C4F7A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55D43C-13C1-A84B-FB06-DFC172926A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80FC5D6-C55A-4B43-952F-27B4037AF99A}" type="datetimeFigureOut">
              <a:rPr lang="en-GB" smtClean="0"/>
              <a:t>20/01/2025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DB1954-A4D1-5CBE-6EA6-253AC170E9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784E78-E439-47E2-6005-EA2EF208B0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E579443-2B34-469B-AD35-A2F48226699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42538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17.pn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7" Type="http://schemas.openxmlformats.org/officeDocument/2006/relationships/hyperlink" Target="https://www.cienciasinseso.com/en/neural-networks/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5" Type="http://schemas.openxmlformats.org/officeDocument/2006/relationships/image" Target="../media/image240.png"/><Relationship Id="rId4" Type="http://schemas.openxmlformats.org/officeDocument/2006/relationships/image" Target="../media/image230.png"/><Relationship Id="rId9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5.png"/><Relationship Id="rId4" Type="http://schemas.openxmlformats.org/officeDocument/2006/relationships/hyperlink" Target="https://www.cienciasinseso.com/en/neural-networks/" TargetMode="Externa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.jp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cienciasinseso.com/en/neural-networks/" TargetMode="External"/><Relationship Id="rId5" Type="http://schemas.openxmlformats.org/officeDocument/2006/relationships/image" Target="../media/image6.jp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hyperlink" Target="https://www.cienciasinseso.com/en/neural-networks/" TargetMode="External"/><Relationship Id="rId4" Type="http://schemas.openxmlformats.org/officeDocument/2006/relationships/image" Target="../media/image6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cienciasinseso.com/en/neural-networks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cienciasinseso.com/en/neural-networks/" TargetMode="External"/><Relationship Id="rId4" Type="http://schemas.openxmlformats.org/officeDocument/2006/relationships/image" Target="../media/image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0022A5-93C3-F417-C8A0-971E6AEE1F0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/>
              <a:t>Introduction to Neural Networks</a:t>
            </a:r>
            <a:endParaRPr lang="en-GB" dirty="0"/>
          </a:p>
        </p:txBody>
      </p:sp>
      <p:pic>
        <p:nvPicPr>
          <p:cNvPr id="5" name="Picture 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FA1E2D6B-6C8E-6839-BEE4-18C9C005E2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7357" y="3670301"/>
            <a:ext cx="5437285" cy="164239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54B92B1-4A41-7364-3AEE-3617D860CA2F}"/>
              </a:ext>
            </a:extLst>
          </p:cNvPr>
          <p:cNvSpPr txBox="1"/>
          <p:nvPr/>
        </p:nvSpPr>
        <p:spPr>
          <a:xfrm>
            <a:off x="4465674" y="5735637"/>
            <a:ext cx="393404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/>
              <a:t>EMATM0067 - January 2024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1282208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19AAB8-84CA-0A6B-5C0D-2AD83ED48D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Single Layer Perceptron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F0CDBCA-AD7C-1B15-499A-B50935CBEAD2}"/>
                  </a:ext>
                </a:extLst>
              </p:cNvPr>
              <p:cNvSpPr txBox="1"/>
              <p:nvPr/>
            </p:nvSpPr>
            <p:spPr>
              <a:xfrm>
                <a:off x="1193300" y="4596198"/>
                <a:ext cx="9524318" cy="16795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dirty="0"/>
                  <a:t>Where 𝑥 is the input vector, 𝑤 is the weights, 𝑏 is the bias term, 𝑓 is the activation function and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GB" dirty="0"/>
                  <a:t> is the output.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nary>
                        <m:naryPr>
                          <m:chr m:val="∑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)) </m:t>
                          </m:r>
                        </m:e>
                      </m:nary>
                    </m:oMath>
                  </m:oMathPara>
                </a14:m>
                <a:endParaRPr lang="en-GB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F0CDBCA-AD7C-1B15-499A-B50935CBEA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3300" y="4596198"/>
                <a:ext cx="9524318" cy="1679562"/>
              </a:xfrm>
              <a:prstGeom prst="rect">
                <a:avLst/>
              </a:prstGeom>
              <a:blipFill>
                <a:blip r:embed="rId3"/>
                <a:stretch>
                  <a:fillRect l="-576" t="-290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6" name="Picture 25">
            <a:extLst>
              <a:ext uri="{FF2B5EF4-FFF2-40B4-BE49-F238E27FC236}">
                <a16:creationId xmlns:a16="http://schemas.microsoft.com/office/drawing/2014/main" id="{38F8E9AC-7FE7-DAA6-68CC-9AB7FCB8F5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1974" y="2598945"/>
            <a:ext cx="3930852" cy="1911448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36C7C0F8-4F7E-474E-0D80-F6F0FF85D8DF}"/>
              </a:ext>
            </a:extLst>
          </p:cNvPr>
          <p:cNvSpPr txBox="1"/>
          <p:nvPr/>
        </p:nvSpPr>
        <p:spPr>
          <a:xfrm>
            <a:off x="2890684" y="3462952"/>
            <a:ext cx="12396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input vector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89C712B-C132-6341-14AD-D38A7A10A01C}"/>
              </a:ext>
            </a:extLst>
          </p:cNvPr>
          <p:cNvSpPr txBox="1"/>
          <p:nvPr/>
        </p:nvSpPr>
        <p:spPr>
          <a:xfrm>
            <a:off x="4455857" y="2627659"/>
            <a:ext cx="113378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/>
              <a:t>weights</a:t>
            </a:r>
            <a:endParaRPr lang="en-GB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110CABF-7491-569B-2F18-11921C1E63B9}"/>
              </a:ext>
            </a:extLst>
          </p:cNvPr>
          <p:cNvSpPr txBox="1"/>
          <p:nvPr/>
        </p:nvSpPr>
        <p:spPr>
          <a:xfrm>
            <a:off x="5744497" y="2673825"/>
            <a:ext cx="154427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600" dirty="0"/>
              <a:t>Activation function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5257CF9-3C68-75BC-C7F2-21204AA13E29}"/>
              </a:ext>
            </a:extLst>
          </p:cNvPr>
          <p:cNvSpPr txBox="1"/>
          <p:nvPr/>
        </p:nvSpPr>
        <p:spPr>
          <a:xfrm>
            <a:off x="7060686" y="3037636"/>
            <a:ext cx="154427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600" dirty="0"/>
              <a:t>output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0F1910F-F61B-7C26-3428-F973BD688502}"/>
              </a:ext>
            </a:extLst>
          </p:cNvPr>
          <p:cNvSpPr txBox="1"/>
          <p:nvPr/>
        </p:nvSpPr>
        <p:spPr>
          <a:xfrm>
            <a:off x="5022748" y="4083301"/>
            <a:ext cx="63971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/>
              <a:t>bias</a:t>
            </a:r>
            <a:endParaRPr lang="en-GB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FFCB742-9C93-E1A0-92AC-7FCE60360C54}"/>
              </a:ext>
            </a:extLst>
          </p:cNvPr>
          <p:cNvSpPr txBox="1"/>
          <p:nvPr/>
        </p:nvSpPr>
        <p:spPr>
          <a:xfrm>
            <a:off x="1514474" y="1602306"/>
            <a:ext cx="900112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-the simplest form of a neural network, consisting of only an input layer and an output layer.</a:t>
            </a:r>
          </a:p>
        </p:txBody>
      </p:sp>
    </p:spTree>
    <p:extLst>
      <p:ext uri="{BB962C8B-B14F-4D97-AF65-F5344CB8AC3E}">
        <p14:creationId xmlns:p14="http://schemas.microsoft.com/office/powerpoint/2010/main" val="37316895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12CE9-0954-3BD2-C775-209937E33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762001"/>
            <a:ext cx="6072135" cy="170824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Activation Functions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1FADF66-377C-5781-2BAA-D1A21327BD9E}"/>
              </a:ext>
            </a:extLst>
          </p:cNvPr>
          <p:cNvSpPr txBox="1"/>
          <p:nvPr/>
        </p:nvSpPr>
        <p:spPr>
          <a:xfrm>
            <a:off x="761803" y="2470244"/>
            <a:ext cx="4080361" cy="37698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/>
              <a:t>Purpose: to introduce non-linearity, allowing the network to learn complex patterns.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4391FDD-4FC3-954D-79B0-5B4520CB9E55}"/>
              </a:ext>
            </a:extLst>
          </p:cNvPr>
          <p:cNvSpPr txBox="1"/>
          <p:nvPr/>
        </p:nvSpPr>
        <p:spPr>
          <a:xfrm>
            <a:off x="7512978" y="2285577"/>
            <a:ext cx="1796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Linear</a:t>
            </a:r>
          </a:p>
        </p:txBody>
      </p:sp>
      <p:pic>
        <p:nvPicPr>
          <p:cNvPr id="26" name="Content Placeholder 57">
            <a:extLst>
              <a:ext uri="{FF2B5EF4-FFF2-40B4-BE49-F238E27FC236}">
                <a16:creationId xmlns:a16="http://schemas.microsoft.com/office/drawing/2014/main" id="{61A99686-7918-C26C-15B9-12B00EC3C0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4817" y="1616122"/>
            <a:ext cx="4934553" cy="4351338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1ACE21D8-4D2F-D9C3-F8B6-5BCE48C83E59}"/>
              </a:ext>
            </a:extLst>
          </p:cNvPr>
          <p:cNvSpPr txBox="1"/>
          <p:nvPr/>
        </p:nvSpPr>
        <p:spPr>
          <a:xfrm>
            <a:off x="5197639" y="4346869"/>
            <a:ext cx="17967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Nonlinear</a:t>
            </a:r>
          </a:p>
          <a:p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671E99A-5AC2-D232-55EF-55EB06B63F28}"/>
                  </a:ext>
                </a:extLst>
              </p:cNvPr>
              <p:cNvSpPr txBox="1"/>
              <p:nvPr/>
            </p:nvSpPr>
            <p:spPr>
              <a:xfrm>
                <a:off x="-1960176" y="2654718"/>
                <a:ext cx="9524318" cy="11255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nary>
                        <m:naryPr>
                          <m:chr m:val="∑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)) </m:t>
                          </m:r>
                        </m:e>
                      </m:nary>
                    </m:oMath>
                  </m:oMathPara>
                </a14:m>
                <a:endParaRPr lang="en-GB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671E99A-5AC2-D232-55EF-55EB06B63F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960176" y="2654718"/>
                <a:ext cx="9524318" cy="11255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448365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ACAFEA-BE4C-2D62-2E5B-835F9B8E1B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762AA-7334-7D7F-0505-9B949528D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Training Perceptron (1)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63D81B3-A0C0-826C-161F-497DE8CBBB1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7500" lnSpcReduction="20000"/>
              </a:bodyPr>
              <a:lstStyle/>
              <a:p>
                <a:pPr marL="0" indent="0">
                  <a:buNone/>
                </a:pPr>
                <a:endParaRPr lang="en-GB" sz="2800" b="1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r>
                  <a:rPr lang="en-GB" sz="2800" b="1" dirty="0">
                    <a:solidFill>
                      <a:srgbClr val="FF0000"/>
                    </a:solidFill>
                  </a:rPr>
                  <a:t>Perceptron Learning Algorithm</a:t>
                </a:r>
                <a:endParaRPr lang="en-GB" b="1" dirty="0">
                  <a:solidFill>
                    <a:srgbClr val="FF0000"/>
                  </a:solidFill>
                </a:endParaRP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GB" dirty="0"/>
                  <a:t>Initialise weights: Set the initial weights and bias to small random values (or zeros) 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GB" dirty="0"/>
                  <a:t>For each training sample, compute predicted output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( 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𝑝𝑟𝑒𝑑</m:t>
                        </m:r>
                      </m:sub>
                    </m:sSub>
                  </m:oMath>
                </a14:m>
                <a:r>
                  <a:rPr lang="en-GB" dirty="0"/>
                  <a:t>) using current weights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𝑝𝑟𝑒𝑑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nary>
                        <m:naryPr>
                          <m:chr m:val="∑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))=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+…+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Where 𝑓 is the activation function. </a:t>
                </a:r>
              </a:p>
              <a:p>
                <a:pPr marL="0" indent="0">
                  <a:buNone/>
                </a:pPr>
                <a:r>
                  <a:rPr lang="en-GB" dirty="0"/>
                  <a:t>Typically, a step function:</a:t>
                </a:r>
              </a:p>
              <a:p>
                <a:pPr marL="0" indent="0">
                  <a:buNone/>
                </a:pPr>
                <a:r>
                  <a:rPr lang="en-GB" dirty="0"/>
                  <a:t>			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)=</m:t>
                    </m:r>
                    <m:d>
                      <m:dPr>
                        <m:begChr m:val="{"/>
                        <m:endChr m:val=""/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GB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1, </m:t>
                            </m:r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≥0</m:t>
                            </m:r>
                          </m:e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&lt;0</m:t>
                            </m:r>
                          </m:e>
                        </m:eqArr>
                      </m:e>
                    </m:d>
                  </m:oMath>
                </a14:m>
                <a:r>
                  <a:rPr lang="en-GB" dirty="0"/>
                  <a:t> </a:t>
                </a:r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63D81B3-A0C0-826C-161F-497DE8CBBB1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812" r="-34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814AEF90-72C7-D4DB-E807-49EDBD3912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2749" y="365125"/>
            <a:ext cx="3930852" cy="1911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2144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73C283-1FC2-5048-7203-6D638939EB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40FEC7-85CF-FC87-97DF-949DB56F2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Training Perceptron (2)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823C002-F9B6-7E66-3C6B-A185A3AE9D0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7500" lnSpcReduction="20000"/>
              </a:bodyPr>
              <a:lstStyle/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sz="2800" b="1" dirty="0">
                    <a:solidFill>
                      <a:srgbClr val="FF0000"/>
                    </a:solidFill>
                  </a:rPr>
                  <a:t>Perceptron Learning Algorithm</a:t>
                </a:r>
                <a:endParaRPr lang="en-GB" b="1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r>
                  <a:rPr lang="en-GB" dirty="0"/>
                  <a:t>3. Calculate the error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by comparing the predicted output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𝑝𝑟𝑒𝑑</m:t>
                        </m:r>
                      </m:sub>
                    </m:sSub>
                  </m:oMath>
                </a14:m>
                <a:r>
                  <a:rPr lang="en-GB" dirty="0"/>
                  <a:t>) to the target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GB" dirty="0"/>
                  <a:t>)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𝑝𝑟𝑒𝑑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4. If there is an error, adjust the weights/bias using the following rule: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𝑝𝑟𝑒𝑑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GB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GB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𝑝𝑟𝑒𝑑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where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n-GB" dirty="0"/>
                  <a:t> is the learning rate (small positive constant)</a:t>
                </a:r>
              </a:p>
              <a:p>
                <a:pPr marL="0" indent="0">
                  <a:buNone/>
                </a:pPr>
                <a:r>
                  <a:rPr lang="en-GB" dirty="0"/>
                  <a:t>5. Repeat steps 2 to 4 for each training example.</a:t>
                </a:r>
              </a:p>
              <a:p>
                <a:pPr marL="0" indent="0">
                  <a:buNone/>
                </a:pPr>
                <a:r>
                  <a:rPr lang="en-GB" dirty="0"/>
                  <a:t>Iterate through the entire dataset until the perceptron correctly classifies all training samples or reaches a stopping criterion (such as a maximum number of iterations).</a:t>
                </a:r>
              </a:p>
              <a:p>
                <a:endParaRPr lang="en-GB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823C002-F9B6-7E66-3C6B-A185A3AE9D0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75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5B0E6964-E741-033A-051A-F8628DA4D2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2749" y="365125"/>
            <a:ext cx="3930852" cy="191144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E0573F9-B2C4-DA87-9CFD-B7F2F7028B48}"/>
              </a:ext>
            </a:extLst>
          </p:cNvPr>
          <p:cNvSpPr txBox="1"/>
          <p:nvPr/>
        </p:nvSpPr>
        <p:spPr>
          <a:xfrm>
            <a:off x="7781924" y="1832499"/>
            <a:ext cx="26003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/>
              <a:t>Perceptron Learning Algorithm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31200296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341D5-4E3F-8A33-16D8-25D1CDD7A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 of use of Single Layer Perceptron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BE335D6-213B-CFB4-56AA-F30FF5434A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2299" y="1900258"/>
            <a:ext cx="4075532" cy="296152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7BD8346-06DD-7A9C-99C3-E4606C02C7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462" y="1895116"/>
            <a:ext cx="4115514" cy="29628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DA87312-193A-FB21-DA5B-986134CA3707}"/>
              </a:ext>
            </a:extLst>
          </p:cNvPr>
          <p:cNvSpPr txBox="1"/>
          <p:nvPr/>
        </p:nvSpPr>
        <p:spPr>
          <a:xfrm>
            <a:off x="3670346" y="5177434"/>
            <a:ext cx="8373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Single Layer Perceptron acts as a binary classifier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B212D64-80A3-335F-F351-E5F5E48E25DB}"/>
                  </a:ext>
                </a:extLst>
              </p:cNvPr>
              <p:cNvSpPr txBox="1"/>
              <p:nvPr/>
            </p:nvSpPr>
            <p:spPr>
              <a:xfrm>
                <a:off x="2919663" y="5546766"/>
                <a:ext cx="6096000" cy="11621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1,  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nary>
                                <m:naryPr>
                                  <m:chr m:val="∑"/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nary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≥0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,  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𝑜𝑡h𝑒𝑟𝑤𝑖𝑠𝑒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B212D64-80A3-335F-F351-E5F5E48E25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9663" y="5546766"/>
                <a:ext cx="6096000" cy="116217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1D34B4B8-1725-1107-E866-5B352399EA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99153" y="2433355"/>
            <a:ext cx="3253146" cy="1581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0625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3AF05A-D3CD-BCBF-CC33-D91FB5DAC8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6033F-ABDF-83F6-02A2-6D570CBF3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 of use of Single Layer Perceptron (2)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3CCE259-05C6-A864-ECA4-627971038581}"/>
              </a:ext>
            </a:extLst>
          </p:cNvPr>
          <p:cNvSpPr txBox="1"/>
          <p:nvPr/>
        </p:nvSpPr>
        <p:spPr>
          <a:xfrm>
            <a:off x="3670346" y="5177434"/>
            <a:ext cx="8373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Failed at correctly classifying not linearly separable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7DC2B8-27B3-BF24-1178-FA1BF05DA7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7808" y="1952661"/>
            <a:ext cx="3950881" cy="285827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21DA31A-B21E-AC94-4376-F270D2C90B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0519" y="1999864"/>
            <a:ext cx="4623806" cy="2858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7884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6E9B4E-97B4-B8B7-8767-E730E005F6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Perceptron Limitations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9D8A318-5E25-C459-211D-22E53C75F7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The perceptron can only solve </a:t>
            </a:r>
            <a:r>
              <a:rPr lang="en-GB" i="1" dirty="0"/>
              <a:t>linearly separable problems </a:t>
            </a:r>
            <a:r>
              <a:rPr lang="en-GB" dirty="0"/>
              <a:t>(i.e., problems where the classes can be separated by a straight line or hyperplane).</a:t>
            </a:r>
          </a:p>
          <a:p>
            <a:r>
              <a:rPr lang="en-GB" dirty="0"/>
              <a:t>The perceptron learning rule is guaranteed to converge if the data is linearly separable, but it might not converge for non-linearly separable data.</a:t>
            </a:r>
          </a:p>
          <a:p>
            <a:r>
              <a:rPr lang="en-GB" dirty="0"/>
              <a:t>To handle more complex problems, we need to go beyond the SLP and move to the Multilayer Perceptron.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260821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391E6C6-7989-F73F-2EC9-2C6CA0420F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0FA07-E104-73FD-337D-520C94B26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5" y="307447"/>
            <a:ext cx="10693884" cy="110993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Basic Features of MLP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50056F-BD0E-553F-1A29-6D3906D73AC1}"/>
              </a:ext>
            </a:extLst>
          </p:cNvPr>
          <p:cNvSpPr txBox="1"/>
          <p:nvPr/>
        </p:nvSpPr>
        <p:spPr>
          <a:xfrm>
            <a:off x="7350930" y="1477682"/>
            <a:ext cx="4265370" cy="39026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/>
              <a:t>-a more advanced neural network with one or more hidden layers between the input and output layers.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The network exhibits high degree of connectivity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F24D5EF-45BD-D743-FA83-D1A2C88AB9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259" y="2273667"/>
            <a:ext cx="6882249" cy="3687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5851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787B97-62AE-3DE2-7195-7BFC937532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0CC8A1-C7BC-DFE4-00FA-E010B65B7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Training MLP (1)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07ABC4E-C42F-8DA4-FEAB-CACF1598C5C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b="1" dirty="0">
                    <a:solidFill>
                      <a:srgbClr val="FF0000"/>
                    </a:solidFill>
                  </a:rPr>
                  <a:t>Forward Propagation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GB" u="sng" dirty="0"/>
                  <a:t>Initialise weights</a:t>
                </a:r>
                <a:r>
                  <a:rPr lang="en-GB" dirty="0"/>
                  <a:t>: Set the all the initial weights and nodes’ biases to small random values (or zeros) 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GB" dirty="0"/>
                  <a:t>For each training sample, </a:t>
                </a:r>
                <a:r>
                  <a:rPr lang="en-GB" u="sng" dirty="0"/>
                  <a:t>calculate the outputs </a:t>
                </a:r>
                <a:r>
                  <a:rPr lang="en-GB" dirty="0"/>
                  <a:t>of the hidden and output layers</a:t>
                </a:r>
              </a:p>
              <a:p>
                <a:pPr marL="514350" indent="-514350">
                  <a:buFont typeface="+mj-lt"/>
                  <a:buAutoNum type="arabicPeriod"/>
                </a:pPr>
                <a:endParaRPr lang="en-GB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en-GB" b="0" i="1" smtClean="0">
                        <a:latin typeface="Cambria Math" panose="02040503050406030204" pitchFamily="18" charset="0"/>
                      </a:rPr>
                      <m:t>(</m:t>
                    </m:r>
                    <m:nary>
                      <m:naryPr>
                        <m:chr m:val="∑"/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</m:sup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Sup>
                          <m:sSubSup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𝑗𝑘</m:t>
                            </m:r>
                          </m:sub>
                          <m:sup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bSup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p>
                        </m:sSub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))            </m:t>
                        </m:r>
                      </m:e>
                    </m:nary>
                  </m:oMath>
                </a14:m>
                <a:r>
                  <a:rPr lang="en-GB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p>
                    </m:sSubSup>
                    <m:r>
                      <a:rPr lang="en-GB" b="0" i="1" smtClean="0">
                        <a:latin typeface="Cambria Math" panose="02040503050406030204" pitchFamily="18" charset="0"/>
                      </a:rPr>
                      <m:t>(</m:t>
                    </m:r>
                    <m:nary>
                      <m:naryPr>
                        <m:chr m:val="∑"/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GB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Sup>
                          <m:sSubSup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  <m:sup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sup>
                        </m:sSubSup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sup>
                        </m:sSub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))</m:t>
                        </m:r>
                      </m:e>
                    </m:nary>
                  </m:oMath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where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p>
                    </m:sSubSup>
                  </m:oMath>
                </a14:m>
                <a:r>
                  <a:rPr lang="en-GB" dirty="0"/>
                  <a:t> is the activation function applied at hidden layers. (</a:t>
                </a:r>
                <a:r>
                  <a:rPr lang="en-GB" dirty="0" err="1"/>
                  <a:t>e.g</a:t>
                </a:r>
                <a:r>
                  <a:rPr lang="en-GB" dirty="0"/>
                  <a:t> </a:t>
                </a:r>
                <a:r>
                  <a:rPr lang="en-GB" dirty="0" err="1"/>
                  <a:t>relu</a:t>
                </a:r>
                <a:r>
                  <a:rPr lang="en-GB" dirty="0"/>
                  <a:t>) and</a:t>
                </a:r>
                <a:endParaRPr lang="en-GB" b="0" i="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GB" b="0" i="0" smtClean="0">
                        <a:latin typeface="Cambria Math" panose="02040503050406030204" pitchFamily="18" charset="0"/>
                      </a:rPr>
                      <m:t> </m:t>
                    </m:r>
                    <m:sSubSup>
                      <m:sSubSup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</m:oMath>
                </a14:m>
                <a:r>
                  <a:rPr lang="en-GB" dirty="0"/>
                  <a:t> is the activation function at the output. </a:t>
                </a:r>
                <a:r>
                  <a:rPr lang="en-GB" sz="2400" dirty="0"/>
                  <a:t>(depends on if classification or regression)</a:t>
                </a: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07ABC4E-C42F-8DA4-FEAB-CACF1598C5C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2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A92CC36-C7B9-0919-90D1-09D86EB67731}"/>
              </a:ext>
            </a:extLst>
          </p:cNvPr>
          <p:cNvCxnSpPr>
            <a:cxnSpLocks/>
          </p:cNvCxnSpPr>
          <p:nvPr/>
        </p:nvCxnSpPr>
        <p:spPr>
          <a:xfrm>
            <a:off x="7153275" y="2094707"/>
            <a:ext cx="307032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2A6B2D13-B80C-6833-27AF-D022727CA5DB}"/>
              </a:ext>
            </a:extLst>
          </p:cNvPr>
          <p:cNvSpPr txBox="1"/>
          <p:nvPr/>
        </p:nvSpPr>
        <p:spPr>
          <a:xfrm>
            <a:off x="7781924" y="1756153"/>
            <a:ext cx="26003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Forward Propagation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6578FA-B3C3-E40B-6FCE-569F79E449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3275" y="0"/>
            <a:ext cx="3852747" cy="1857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8714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A5A57B-1EB1-E8D2-88AB-3795846B16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666E50-0C5B-F1BA-24D5-855051DB1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Training MLP (2)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3D000F-1498-F040-1465-3086B4531E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>
                <a:solidFill>
                  <a:srgbClr val="FF0000"/>
                </a:solidFill>
              </a:rPr>
              <a:t>Backpropagation</a:t>
            </a:r>
          </a:p>
          <a:p>
            <a:pPr marL="0" indent="0" algn="l" fontAlgn="base">
              <a:spcAft>
                <a:spcPts val="1800"/>
              </a:spcAft>
              <a:buNone/>
            </a:pPr>
            <a:r>
              <a:rPr lang="en-GB" dirty="0"/>
              <a:t>4. </a:t>
            </a:r>
            <a:r>
              <a:rPr lang="en-GB" u="sng" dirty="0"/>
              <a:t>Calculate error </a:t>
            </a:r>
            <a:r>
              <a:rPr lang="en-GB" dirty="0"/>
              <a:t>at the output.</a:t>
            </a:r>
          </a:p>
          <a:p>
            <a:pPr marL="0" indent="0" algn="l" fontAlgn="base">
              <a:spcAft>
                <a:spcPts val="1800"/>
              </a:spcAft>
              <a:buNone/>
            </a:pPr>
            <a:r>
              <a:rPr lang="en-GB" dirty="0"/>
              <a:t>5. </a:t>
            </a:r>
            <a:r>
              <a:rPr lang="en-GB" u="sng" dirty="0"/>
              <a:t>Propagate the error the back </a:t>
            </a:r>
            <a:r>
              <a:rPr lang="en-GB" dirty="0"/>
              <a:t>through the network,</a:t>
            </a:r>
            <a:r>
              <a:rPr lang="en-GB" b="0" i="0" dirty="0">
                <a:solidFill>
                  <a:srgbClr val="273239"/>
                </a:solidFill>
                <a:effectLst/>
              </a:rPr>
              <a:t> layer by layer</a:t>
            </a:r>
            <a:r>
              <a:rPr lang="en-GB" dirty="0"/>
              <a:t>. </a:t>
            </a:r>
          </a:p>
          <a:p>
            <a:pPr marL="0" indent="0">
              <a:buNone/>
            </a:pPr>
            <a:r>
              <a:rPr lang="en-GB" dirty="0"/>
              <a:t>6. </a:t>
            </a:r>
            <a:r>
              <a:rPr lang="en-GB" u="sng" dirty="0"/>
              <a:t>Adjust the weights/bias </a:t>
            </a:r>
            <a:r>
              <a:rPr lang="en-GB" dirty="0"/>
              <a:t>of all neurons of each layer </a:t>
            </a:r>
            <a:r>
              <a:rPr lang="en-GB" b="0" i="0" dirty="0">
                <a:solidFill>
                  <a:srgbClr val="273239"/>
                </a:solidFill>
                <a:effectLst/>
              </a:rPr>
              <a:t>to reduce the loss.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7. </a:t>
            </a:r>
            <a:r>
              <a:rPr lang="en-GB" u="sng" dirty="0"/>
              <a:t>Repeat steps 2 to 6 </a:t>
            </a:r>
            <a:r>
              <a:rPr lang="en-GB" dirty="0"/>
              <a:t>until the total error reaches the required level or stopping criteria.</a:t>
            </a:r>
          </a:p>
          <a:p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FB41D6-8879-4312-37EB-0CD30475EC38}"/>
              </a:ext>
            </a:extLst>
          </p:cNvPr>
          <p:cNvSpPr txBox="1"/>
          <p:nvPr/>
        </p:nvSpPr>
        <p:spPr>
          <a:xfrm>
            <a:off x="7781924" y="1756153"/>
            <a:ext cx="26003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Backpropagation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50A627E-107A-53A9-DC30-A930D61700E9}"/>
              </a:ext>
            </a:extLst>
          </p:cNvPr>
          <p:cNvCxnSpPr>
            <a:cxnSpLocks/>
          </p:cNvCxnSpPr>
          <p:nvPr/>
        </p:nvCxnSpPr>
        <p:spPr>
          <a:xfrm flipH="1">
            <a:off x="7048499" y="2229046"/>
            <a:ext cx="317510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DAEA471C-3BD3-0BDB-BF1B-E49F447F29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2185" y="-31495"/>
            <a:ext cx="3852747" cy="1857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4436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65926-183A-6E03-00C5-31C0720F9E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/>
          </a:bodyPr>
          <a:lstStyle/>
          <a:p>
            <a:r>
              <a:rPr lang="en-GB" sz="4000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7CB588-5618-8C85-2C95-2CCF2548E1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2" y="1371600"/>
            <a:ext cx="7988793" cy="4984749"/>
          </a:xfrm>
        </p:spPr>
        <p:txBody>
          <a:bodyPr anchor="ctr"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dirty="0"/>
              <a:t>Introduction to Artificial Neural Networks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Single Layer Perceptron (SLP)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Multilayer Perceptron (MLP)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Examples of the use of Neural Networks</a:t>
            </a:r>
          </a:p>
        </p:txBody>
      </p:sp>
    </p:spTree>
    <p:extLst>
      <p:ext uri="{BB962C8B-B14F-4D97-AF65-F5344CB8AC3E}">
        <p14:creationId xmlns:p14="http://schemas.microsoft.com/office/powerpoint/2010/main" val="18968533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92C7C2-89DB-416C-4526-45A633F743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Loss Function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0A709B-59E3-CC4F-748A-3DFC4ED6E4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Loss Function</a:t>
            </a:r>
            <a:r>
              <a:rPr lang="en-GB" dirty="0"/>
              <a:t>: Measures the difference between the predicted output and the actual label.</a:t>
            </a:r>
          </a:p>
          <a:p>
            <a:pPr marL="0" indent="0">
              <a:buNone/>
            </a:pPr>
            <a:r>
              <a:rPr lang="en-GB" dirty="0"/>
              <a:t>- should be carefully selected because it reflects both the nature of the neural network’s output and the problem it is trying to address.</a:t>
            </a:r>
          </a:p>
          <a:p>
            <a:pPr marL="0" indent="0">
              <a:buNone/>
            </a:pPr>
            <a:r>
              <a:rPr lang="en-GB" u="sng" dirty="0"/>
              <a:t>Common loss functions: </a:t>
            </a:r>
            <a:r>
              <a:rPr lang="en-GB" dirty="0"/>
              <a:t>Mean Squared Error (MSE) for regression, Cross-Entropy for classification.</a:t>
            </a:r>
          </a:p>
          <a:p>
            <a:pPr marL="0" indent="0">
              <a:buNone/>
            </a:pPr>
            <a:r>
              <a:rPr lang="en-GB" b="1"/>
              <a:t>Learning </a:t>
            </a:r>
            <a:r>
              <a:rPr lang="en-GB" b="1" dirty="0"/>
              <a:t>rate </a:t>
            </a:r>
            <a:r>
              <a:rPr lang="en-GB" dirty="0"/>
              <a:t>𝜂: Controls the size of weight updates. (must be between 0 and 1)</a:t>
            </a:r>
          </a:p>
        </p:txBody>
      </p:sp>
    </p:spTree>
    <p:extLst>
      <p:ext uri="{BB962C8B-B14F-4D97-AF65-F5344CB8AC3E}">
        <p14:creationId xmlns:p14="http://schemas.microsoft.com/office/powerpoint/2010/main" val="33618639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C937FB-E3DA-6379-BC73-D276F20CB4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Multilayer Perceptron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3CEE8E-9C3C-8C80-2C57-101FC8340B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i="1" dirty="0">
                <a:solidFill>
                  <a:srgbClr val="FF0000"/>
                </a:solidFill>
              </a:rPr>
              <a:t>How does MLP form nonlinear separations?</a:t>
            </a:r>
          </a:p>
          <a:p>
            <a:endParaRPr lang="en-GB" dirty="0"/>
          </a:p>
          <a:p>
            <a:r>
              <a:rPr lang="en-GB" dirty="0"/>
              <a:t>Each hidden node forms a linear separate boundary;</a:t>
            </a:r>
          </a:p>
          <a:p>
            <a:r>
              <a:rPr lang="en-GB" dirty="0"/>
              <a:t>An output node is formed by combining all the hidden nodes, effectively creating a piecewise linear (or nonlinear) boundary for separation.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174170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8B87D9-F49A-F9ED-DE7F-C4EA0B87F7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B92A42-C4F8-E817-13F0-56B71619B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Example of using MLP</a:t>
            </a:r>
            <a:endParaRPr lang="en-GB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B5FF146-2A38-6887-4BA6-5E532BBA8BDD}"/>
              </a:ext>
            </a:extLst>
          </p:cNvPr>
          <p:cNvSpPr txBox="1"/>
          <p:nvPr/>
        </p:nvSpPr>
        <p:spPr>
          <a:xfrm>
            <a:off x="941578" y="1321356"/>
            <a:ext cx="2908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Dataset (</a:t>
            </a:r>
            <a:r>
              <a:rPr lang="en-GB" b="1" i="0" dirty="0">
                <a:solidFill>
                  <a:srgbClr val="212529"/>
                </a:solidFill>
                <a:effectLst/>
                <a:latin typeface="Lato" panose="020F0502020204030204" pitchFamily="34" charset="0"/>
              </a:rPr>
              <a:t>MNIST</a:t>
            </a:r>
            <a:r>
              <a:rPr lang="en-GB" b="0" i="0" dirty="0">
                <a:solidFill>
                  <a:srgbClr val="212529"/>
                </a:solidFill>
                <a:effectLst/>
                <a:latin typeface="Lato" panose="020F0502020204030204" pitchFamily="34" charset="0"/>
              </a:rPr>
              <a:t> database)</a:t>
            </a:r>
            <a:endParaRPr lang="en-GB" dirty="0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1B4195F2-FA53-39D3-611C-83307DB8BF5D}"/>
              </a:ext>
            </a:extLst>
          </p:cNvPr>
          <p:cNvCxnSpPr>
            <a:cxnSpLocks/>
          </p:cNvCxnSpPr>
          <p:nvPr/>
        </p:nvCxnSpPr>
        <p:spPr>
          <a:xfrm>
            <a:off x="6740554" y="2113537"/>
            <a:ext cx="41491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79C0F227-022C-BB68-FE84-DF3AC2E0005D}"/>
              </a:ext>
            </a:extLst>
          </p:cNvPr>
          <p:cNvSpPr/>
          <p:nvPr/>
        </p:nvSpPr>
        <p:spPr>
          <a:xfrm>
            <a:off x="7361114" y="1617181"/>
            <a:ext cx="4711700" cy="849779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400" dirty="0"/>
              <a:t>Preprocessing (feature extraction)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D480A4A-CE34-459A-A627-1A711EE395C9}"/>
                  </a:ext>
                </a:extLst>
              </p:cNvPr>
              <p:cNvSpPr txBox="1"/>
              <p:nvPr/>
            </p:nvSpPr>
            <p:spPr>
              <a:xfrm>
                <a:off x="1541585" y="3429000"/>
                <a:ext cx="3191256" cy="6621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1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14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sz="1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sz="1400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GB" sz="1400" b="0" i="1" smtClean="0">
                                    <a:latin typeface="Cambria Math" panose="02040503050406030204" pitchFamily="18" charset="0"/>
                                  </a:rPr>
                                  <m:t>−1.037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140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GB" sz="1400" i="1" smtClean="0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GB" sz="140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1400" b="0" i="1" smtClean="0">
                                    <a:latin typeface="Cambria Math" panose="02040503050406030204" pitchFamily="18" charset="0"/>
                                  </a:rPr>
                                  <m:t>−0.026</m:t>
                                </m:r>
                              </m:e>
                              <m:e>
                                <m:r>
                                  <a:rPr lang="en-GB" sz="1400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GB" sz="1400" b="0" i="1" smtClean="0">
                                    <a:latin typeface="Cambria Math" panose="02040503050406030204" pitchFamily="18" charset="0"/>
                                  </a:rPr>
                                  <m:t>−0.197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D480A4A-CE34-459A-A627-1A711EE395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1585" y="3429000"/>
                <a:ext cx="3191256" cy="66210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B4DD24AB-03D5-F4E0-1B63-49C4F469B854}"/>
              </a:ext>
            </a:extLst>
          </p:cNvPr>
          <p:cNvSpPr txBox="1"/>
          <p:nvPr/>
        </p:nvSpPr>
        <p:spPr>
          <a:xfrm>
            <a:off x="2527300" y="3059668"/>
            <a:ext cx="6146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8 x 8 matrix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91DB65B-2930-6D02-C742-F0E7DA7BB76D}"/>
              </a:ext>
            </a:extLst>
          </p:cNvPr>
          <p:cNvCxnSpPr>
            <a:cxnSpLocks/>
          </p:cNvCxnSpPr>
          <p:nvPr/>
        </p:nvCxnSpPr>
        <p:spPr>
          <a:xfrm>
            <a:off x="1541585" y="3661526"/>
            <a:ext cx="41491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EC94FD5-ACE2-B923-4B50-2121B0F2CB16}"/>
              </a:ext>
            </a:extLst>
          </p:cNvPr>
          <p:cNvCxnSpPr>
            <a:cxnSpLocks/>
          </p:cNvCxnSpPr>
          <p:nvPr/>
        </p:nvCxnSpPr>
        <p:spPr>
          <a:xfrm>
            <a:off x="4466065" y="3661526"/>
            <a:ext cx="41491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607B069-F564-9D04-44DE-E76E8DEE9B53}"/>
                  </a:ext>
                </a:extLst>
              </p:cNvPr>
              <p:cNvSpPr txBox="1"/>
              <p:nvPr/>
            </p:nvSpPr>
            <p:spPr>
              <a:xfrm>
                <a:off x="4787197" y="3429000"/>
                <a:ext cx="2159000" cy="8469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−0.197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607B069-F564-9D04-44DE-E76E8DEE9B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7197" y="3429000"/>
                <a:ext cx="2159000" cy="84696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8D007472-6316-3972-38E9-9F55E14A782B}"/>
              </a:ext>
            </a:extLst>
          </p:cNvPr>
          <p:cNvSpPr txBox="1"/>
          <p:nvPr/>
        </p:nvSpPr>
        <p:spPr>
          <a:xfrm>
            <a:off x="5149147" y="3000824"/>
            <a:ext cx="1435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64 x 1 matrix</a:t>
            </a:r>
          </a:p>
        </p:txBody>
      </p:sp>
      <p:pic>
        <p:nvPicPr>
          <p:cNvPr id="16" name="Content Placeholder 8" descr="A diagram of a network&#10;&#10;Description automatically generated">
            <a:extLst>
              <a:ext uri="{FF2B5EF4-FFF2-40B4-BE49-F238E27FC236}">
                <a16:creationId xmlns:a16="http://schemas.microsoft.com/office/drawing/2014/main" id="{504D3478-7828-AE60-91DE-6AF2B374C66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7673476" y="2676867"/>
            <a:ext cx="4236447" cy="2351228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AF3CF56-8908-E9D3-D8E2-1DED44E072FE}"/>
              </a:ext>
            </a:extLst>
          </p:cNvPr>
          <p:cNvCxnSpPr>
            <a:cxnSpLocks/>
          </p:cNvCxnSpPr>
          <p:nvPr/>
        </p:nvCxnSpPr>
        <p:spPr>
          <a:xfrm>
            <a:off x="6946197" y="3613913"/>
            <a:ext cx="41491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670AE74-6CB6-BD21-CD4A-CEF864D942D9}"/>
              </a:ext>
            </a:extLst>
          </p:cNvPr>
          <p:cNvSpPr txBox="1"/>
          <p:nvPr/>
        </p:nvSpPr>
        <p:spPr>
          <a:xfrm>
            <a:off x="7153655" y="5068528"/>
            <a:ext cx="2768600" cy="383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Input layer size: 64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EFD783A-3BB1-8476-471A-C21EF3E07A1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8578" y="1795046"/>
            <a:ext cx="5741038" cy="71763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F6E8C07-6720-F40A-5C7F-C53E2E252DF0}"/>
              </a:ext>
            </a:extLst>
          </p:cNvPr>
          <p:cNvSpPr txBox="1"/>
          <p:nvPr/>
        </p:nvSpPr>
        <p:spPr>
          <a:xfrm>
            <a:off x="282077" y="4737962"/>
            <a:ext cx="616383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/>
              <a:t>Preparing data to be fed into a neural network for training and evaluation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794DDCB-4CF6-2963-779D-1C1CFD8DB670}"/>
              </a:ext>
            </a:extLst>
          </p:cNvPr>
          <p:cNvSpPr txBox="1"/>
          <p:nvPr/>
        </p:nvSpPr>
        <p:spPr>
          <a:xfrm>
            <a:off x="9922255" y="5028095"/>
            <a:ext cx="24350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10 digits→10 classes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F43D468C-711D-C561-A754-36BFE4CAC0D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335" y="2953931"/>
            <a:ext cx="1519730" cy="122626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631D2463-8BE7-23D4-9683-98C9634B4EF8}"/>
              </a:ext>
            </a:extLst>
          </p:cNvPr>
          <p:cNvSpPr txBox="1"/>
          <p:nvPr/>
        </p:nvSpPr>
        <p:spPr>
          <a:xfrm>
            <a:off x="282078" y="2451184"/>
            <a:ext cx="81857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Train dataset consists of many of hand-written images digits</a:t>
            </a:r>
          </a:p>
          <a:p>
            <a:r>
              <a:rPr lang="en-GB" dirty="0"/>
              <a:t>and their corresponding labels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3DDD204-3047-915A-DC55-D98085E37458}"/>
              </a:ext>
            </a:extLst>
          </p:cNvPr>
          <p:cNvSpPr txBox="1"/>
          <p:nvPr/>
        </p:nvSpPr>
        <p:spPr>
          <a:xfrm>
            <a:off x="300206" y="4150141"/>
            <a:ext cx="12413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8 x 8 pixel</a:t>
            </a:r>
          </a:p>
        </p:txBody>
      </p:sp>
    </p:spTree>
    <p:extLst>
      <p:ext uri="{BB962C8B-B14F-4D97-AF65-F5344CB8AC3E}">
        <p14:creationId xmlns:p14="http://schemas.microsoft.com/office/powerpoint/2010/main" val="34330345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AF9ED0-9029-3C8D-4B13-C2F6FDF7FD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3EBF8-CF71-E9BD-3265-8B6A886DF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Example of using MLP</a:t>
            </a:r>
            <a:endParaRPr lang="en-GB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5D1BF5A-3ECB-183C-B4F0-7C18F6F26F0D}"/>
              </a:ext>
            </a:extLst>
          </p:cNvPr>
          <p:cNvSpPr txBox="1"/>
          <p:nvPr/>
        </p:nvSpPr>
        <p:spPr>
          <a:xfrm>
            <a:off x="941578" y="1321356"/>
            <a:ext cx="2908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Dataset (</a:t>
            </a:r>
            <a:r>
              <a:rPr lang="en-GB" b="1" i="0" dirty="0">
                <a:solidFill>
                  <a:srgbClr val="212529"/>
                </a:solidFill>
                <a:effectLst/>
                <a:latin typeface="Lato" panose="020F0502020204030204" pitchFamily="34" charset="0"/>
              </a:rPr>
              <a:t>MNIST</a:t>
            </a:r>
            <a:r>
              <a:rPr lang="en-GB" b="0" i="0" dirty="0">
                <a:solidFill>
                  <a:srgbClr val="212529"/>
                </a:solidFill>
                <a:effectLst/>
                <a:latin typeface="Lato" panose="020F0502020204030204" pitchFamily="34" charset="0"/>
              </a:rPr>
              <a:t> database)</a:t>
            </a:r>
            <a:endParaRPr lang="en-GB" dirty="0"/>
          </a:p>
        </p:txBody>
      </p:sp>
      <p:pic>
        <p:nvPicPr>
          <p:cNvPr id="16" name="Content Placeholder 8" descr="A diagram of a network&#10;&#10;Description automatically generated">
            <a:extLst>
              <a:ext uri="{FF2B5EF4-FFF2-40B4-BE49-F238E27FC236}">
                <a16:creationId xmlns:a16="http://schemas.microsoft.com/office/drawing/2014/main" id="{9DF280C1-8858-E067-894E-F13ECB2805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350542" y="2253385"/>
            <a:ext cx="4236447" cy="235122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77E437F-49E9-E7B6-D616-0DA667DB7C82}"/>
              </a:ext>
            </a:extLst>
          </p:cNvPr>
          <p:cNvSpPr txBox="1"/>
          <p:nvPr/>
        </p:nvSpPr>
        <p:spPr>
          <a:xfrm>
            <a:off x="6096000" y="4762470"/>
            <a:ext cx="243500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10 digits→10 classes</a:t>
            </a:r>
          </a:p>
          <a:p>
            <a:endParaRPr lang="en-GB" dirty="0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193964C-F46D-20C8-5E3E-E0243FD95290}"/>
              </a:ext>
            </a:extLst>
          </p:cNvPr>
          <p:cNvCxnSpPr>
            <a:cxnSpLocks/>
          </p:cNvCxnSpPr>
          <p:nvPr/>
        </p:nvCxnSpPr>
        <p:spPr>
          <a:xfrm>
            <a:off x="7892716" y="3549744"/>
            <a:ext cx="147587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64573271-E2F5-C894-9D05-4DCCFA16845E}"/>
              </a:ext>
            </a:extLst>
          </p:cNvPr>
          <p:cNvSpPr/>
          <p:nvPr/>
        </p:nvSpPr>
        <p:spPr>
          <a:xfrm>
            <a:off x="9674317" y="2644130"/>
            <a:ext cx="1311965" cy="1325563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8800" dirty="0"/>
              <a:t>9</a:t>
            </a:r>
            <a:endParaRPr lang="en-GB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4B3EAF4-F53C-F782-16D8-440334C731D5}"/>
              </a:ext>
            </a:extLst>
          </p:cNvPr>
          <p:cNvCxnSpPr>
            <a:cxnSpLocks/>
          </p:cNvCxnSpPr>
          <p:nvPr/>
        </p:nvCxnSpPr>
        <p:spPr>
          <a:xfrm>
            <a:off x="2070975" y="3164220"/>
            <a:ext cx="88077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34779E99-A037-0A5E-CF69-26A74C4A8A0F}"/>
              </a:ext>
            </a:extLst>
          </p:cNvPr>
          <p:cNvSpPr txBox="1"/>
          <p:nvPr/>
        </p:nvSpPr>
        <p:spPr>
          <a:xfrm>
            <a:off x="8212075" y="4129544"/>
            <a:ext cx="42364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The result of multi-class classification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C0C7E91E-8FB7-B7F1-F3BA-0429C3431E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5536644"/>
            <a:ext cx="1073205" cy="1016052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1CEA8FB3-3488-42A7-388F-53472A39B9BB}"/>
              </a:ext>
            </a:extLst>
          </p:cNvPr>
          <p:cNvSpPr/>
          <p:nvPr/>
        </p:nvSpPr>
        <p:spPr>
          <a:xfrm>
            <a:off x="9935849" y="5208587"/>
            <a:ext cx="1311965" cy="1325563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8800" dirty="0"/>
              <a:t>9</a:t>
            </a:r>
            <a:endParaRPr lang="en-GB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CFFA8CF-853A-527F-7210-C1D4BD68BD00}"/>
              </a:ext>
            </a:extLst>
          </p:cNvPr>
          <p:cNvSpPr txBox="1"/>
          <p:nvPr/>
        </p:nvSpPr>
        <p:spPr>
          <a:xfrm>
            <a:off x="-42573" y="4864201"/>
            <a:ext cx="41042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/>
              <a:t>Testing with new points 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2D2EB82F-F8F0-B16C-4BC4-05A6563499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8382" y="2349741"/>
            <a:ext cx="1519730" cy="1226265"/>
          </a:xfrm>
          <a:prstGeom prst="rect">
            <a:avLst/>
          </a:prstGeom>
        </p:spPr>
      </p:pic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69241D74-A780-DFB2-AEDA-EC6410E20B7C}"/>
              </a:ext>
            </a:extLst>
          </p:cNvPr>
          <p:cNvCxnSpPr>
            <a:cxnSpLocks/>
          </p:cNvCxnSpPr>
          <p:nvPr/>
        </p:nvCxnSpPr>
        <p:spPr>
          <a:xfrm>
            <a:off x="2070975" y="6047120"/>
            <a:ext cx="162472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05BD985A-72F6-B9ED-5288-8955CB5D156A}"/>
              </a:ext>
            </a:extLst>
          </p:cNvPr>
          <p:cNvSpPr/>
          <p:nvPr/>
        </p:nvSpPr>
        <p:spPr>
          <a:xfrm>
            <a:off x="3806953" y="5702918"/>
            <a:ext cx="2162047" cy="64633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400" dirty="0"/>
              <a:t>Preprocessing 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48A74028-38AF-75B4-F733-3835151206C1}"/>
              </a:ext>
            </a:extLst>
          </p:cNvPr>
          <p:cNvSpPr/>
          <p:nvPr/>
        </p:nvSpPr>
        <p:spPr>
          <a:xfrm>
            <a:off x="7050023" y="5665436"/>
            <a:ext cx="2162047" cy="64633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400" dirty="0"/>
              <a:t>Trained model 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6F4DA396-4707-FB11-1395-90366344BA1A}"/>
              </a:ext>
            </a:extLst>
          </p:cNvPr>
          <p:cNvCxnSpPr>
            <a:cxnSpLocks/>
          </p:cNvCxnSpPr>
          <p:nvPr/>
        </p:nvCxnSpPr>
        <p:spPr>
          <a:xfrm>
            <a:off x="5969000" y="6026083"/>
            <a:ext cx="9779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8081371A-2C4B-7765-0ECC-042388C1ACED}"/>
              </a:ext>
            </a:extLst>
          </p:cNvPr>
          <p:cNvCxnSpPr>
            <a:cxnSpLocks/>
          </p:cNvCxnSpPr>
          <p:nvPr/>
        </p:nvCxnSpPr>
        <p:spPr>
          <a:xfrm>
            <a:off x="9212070" y="5988601"/>
            <a:ext cx="9779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45554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750DFB-7E21-7DD5-80D3-2CF46E646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Summary of MLP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7B03AC-3F67-3937-0F1F-3D6736E828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3200" dirty="0"/>
              <a:t>MLP can solve more complex, nonlinear problems</a:t>
            </a:r>
          </a:p>
          <a:p>
            <a:r>
              <a:rPr lang="en-GB" sz="3200" dirty="0"/>
              <a:t>A lot of parameters to tune (number of hidden layers, neurons, etc)</a:t>
            </a:r>
          </a:p>
          <a:p>
            <a:r>
              <a:rPr lang="en-GB" sz="3200" dirty="0"/>
              <a:t>More number of layers and neurons add up on computational complexity</a:t>
            </a:r>
          </a:p>
          <a:p>
            <a:r>
              <a:rPr lang="en-GB" sz="3200" dirty="0"/>
              <a:t>MLPs are far more powerful and versatile than SLPs.</a:t>
            </a:r>
          </a:p>
          <a:p>
            <a:r>
              <a:rPr lang="en-GB" sz="3200" dirty="0"/>
              <a:t>MLPs  can be used for multiclass-classification and  regression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326323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E26ECF-6906-5EC8-4F28-86689F88B6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8FF050-0298-547E-AE7F-C4934CA4A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When to implement Neural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18CD0A-1B24-D20A-E6C8-BA6B4E9CA0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+mj-lt"/>
              <a:buAutoNum type="arabicPeriod"/>
            </a:pPr>
            <a:r>
              <a:rPr lang="en-GB" b="1" dirty="0"/>
              <a:t>Non-linear Relationships</a:t>
            </a:r>
            <a:r>
              <a:rPr lang="en-GB" dirty="0"/>
              <a:t>: The data has complex, non-linear patterns.</a:t>
            </a:r>
          </a:p>
          <a:p>
            <a:pPr>
              <a:buFont typeface="+mj-lt"/>
              <a:buAutoNum type="arabicPeriod"/>
            </a:pPr>
            <a:r>
              <a:rPr lang="en-GB" b="1" dirty="0"/>
              <a:t>High-dimensional Data</a:t>
            </a:r>
            <a:r>
              <a:rPr lang="en-GB" dirty="0"/>
              <a:t>: The data has many features (e.g., images, text).</a:t>
            </a:r>
          </a:p>
          <a:p>
            <a:pPr>
              <a:buFont typeface="+mj-lt"/>
              <a:buAutoNum type="arabicPeriod"/>
            </a:pPr>
            <a:r>
              <a:rPr lang="en-GB" b="1" dirty="0"/>
              <a:t>Large Datasets</a:t>
            </a:r>
            <a:r>
              <a:rPr lang="en-GB" dirty="0"/>
              <a:t>: You have vast amounts of data to train on.</a:t>
            </a:r>
          </a:p>
          <a:p>
            <a:pPr>
              <a:buFont typeface="+mj-lt"/>
              <a:buAutoNum type="arabicPeriod"/>
            </a:pPr>
            <a:r>
              <a:rPr lang="en-GB" b="1" dirty="0"/>
              <a:t>Complex Tasks</a:t>
            </a:r>
            <a:r>
              <a:rPr lang="en-GB" dirty="0"/>
              <a:t>: Tasks like image recognition, speech recognition, or language translation.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465832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71C0A2-991E-7C4C-2C38-D26276689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Challenges with Neural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AA6B67-427C-B298-27FC-CF7130779A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dirty="0"/>
              <a:t>Needs a lot of data to train</a:t>
            </a:r>
          </a:p>
          <a:p>
            <a:r>
              <a:rPr lang="en-GB" b="1" dirty="0"/>
              <a:t>Overfitting: </a:t>
            </a:r>
            <a:r>
              <a:rPr lang="en-GB" dirty="0"/>
              <a:t>The model memorizes training data, failing to generalize.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b="1" dirty="0"/>
              <a:t>Computational Complexity: </a:t>
            </a:r>
            <a:r>
              <a:rPr lang="en-GB" dirty="0"/>
              <a:t>Training neural networks requires significant computational resources, especially with large datasets.</a:t>
            </a:r>
          </a:p>
          <a:p>
            <a:endParaRPr lang="en-GB" dirty="0"/>
          </a:p>
          <a:p>
            <a:r>
              <a:rPr lang="en-GB" b="1" dirty="0"/>
              <a:t>Neural networks </a:t>
            </a:r>
            <a:r>
              <a:rPr lang="en-GB" dirty="0"/>
              <a:t>are often seen as black boxes.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A1717E-E209-28C5-BAFE-BC3BF0AD31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2053" y="1027906"/>
            <a:ext cx="2372137" cy="2015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7293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43A0AA-8841-878E-B6D6-F511ECE13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Summary                                      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13FCE7-12AB-F249-FA15-5C24D6E930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SLP: Simple architecture, limited to linearly separable problems.</a:t>
            </a:r>
          </a:p>
          <a:p>
            <a:r>
              <a:rPr lang="en-GB" dirty="0"/>
              <a:t>MLP: Can solve more complex, non-linear problems</a:t>
            </a:r>
          </a:p>
          <a:p>
            <a:r>
              <a:rPr lang="en-GB" dirty="0"/>
              <a:t>Training: Uses techniques like backpropagation to optimize weights.</a:t>
            </a:r>
          </a:p>
          <a:p>
            <a:r>
              <a:rPr lang="en-GB" dirty="0"/>
              <a:t>A lot of parameters to tune (number of hidden layers, neurons, etc)</a:t>
            </a:r>
          </a:p>
          <a:p>
            <a:r>
              <a:rPr lang="en-GB" dirty="0"/>
              <a:t>Applications: Neural networks can be used in various domains like image classification, speech recognition and text analysis .</a:t>
            </a:r>
          </a:p>
        </p:txBody>
      </p:sp>
    </p:spTree>
    <p:extLst>
      <p:ext uri="{BB962C8B-B14F-4D97-AF65-F5344CB8AC3E}">
        <p14:creationId xmlns:p14="http://schemas.microsoft.com/office/powerpoint/2010/main" val="30088055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Reminder: Machine Learning techniques</a:t>
            </a: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59202091"/>
              </p:ext>
            </p:extLst>
          </p:nvPr>
        </p:nvGraphicFramePr>
        <p:xfrm>
          <a:off x="2005263" y="1816197"/>
          <a:ext cx="8511849" cy="3767137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822695">
                  <a:extLst>
                    <a:ext uri="{9D8B030D-6E8A-4147-A177-3AD203B41FA5}">
                      <a16:colId xmlns:a16="http://schemas.microsoft.com/office/drawing/2014/main" val="3845390703"/>
                    </a:ext>
                  </a:extLst>
                </a:gridCol>
                <a:gridCol w="2433230">
                  <a:extLst>
                    <a:ext uri="{9D8B030D-6E8A-4147-A177-3AD203B41FA5}">
                      <a16:colId xmlns:a16="http://schemas.microsoft.com/office/drawing/2014/main" val="3955193908"/>
                    </a:ext>
                  </a:extLst>
                </a:gridCol>
                <a:gridCol w="1743994">
                  <a:extLst>
                    <a:ext uri="{9D8B030D-6E8A-4147-A177-3AD203B41FA5}">
                      <a16:colId xmlns:a16="http://schemas.microsoft.com/office/drawing/2014/main" val="3461606683"/>
                    </a:ext>
                  </a:extLst>
                </a:gridCol>
                <a:gridCol w="2511930">
                  <a:extLst>
                    <a:ext uri="{9D8B030D-6E8A-4147-A177-3AD203B41FA5}">
                      <a16:colId xmlns:a16="http://schemas.microsoft.com/office/drawing/2014/main" val="930118187"/>
                    </a:ext>
                  </a:extLst>
                </a:gridCol>
              </a:tblGrid>
              <a:tr h="389461"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/>
                        <a:t>Learning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/>
                        <a:t>Description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/>
                        <a:t>Problem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/>
                        <a:t>Techniques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89719227"/>
                  </a:ext>
                </a:extLst>
              </a:tr>
              <a:tr h="1440471">
                <a:tc>
                  <a:txBody>
                    <a:bodyPr/>
                    <a:lstStyle/>
                    <a:p>
                      <a:pPr algn="l"/>
                      <a:r>
                        <a:rPr lang="en-GB" sz="1400" b="1" dirty="0"/>
                        <a:t>Supervised Learning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400" dirty="0"/>
                        <a:t>Develop predictive model based on input and output data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400" dirty="0"/>
                        <a:t>Task driven (Regression or Classification)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400" dirty="0"/>
                        <a:t>Linear and Logistic Regressions, decision trees, Artificial Neural Networks, Nearest neighbour models.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61190090"/>
                  </a:ext>
                </a:extLst>
              </a:tr>
              <a:tr h="992325">
                <a:tc>
                  <a:txBody>
                    <a:bodyPr/>
                    <a:lstStyle/>
                    <a:p>
                      <a:pPr algn="l"/>
                      <a:r>
                        <a:rPr lang="en-GB" sz="1400" b="1" dirty="0"/>
                        <a:t>Unsupervised Learning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400" dirty="0"/>
                        <a:t>Group and Interpret data based only on input data</a:t>
                      </a:r>
                    </a:p>
                    <a:p>
                      <a:pPr algn="l"/>
                      <a:endParaRPr lang="en-GB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400" dirty="0"/>
                        <a:t>Data-driven (Clustering)</a:t>
                      </a:r>
                    </a:p>
                    <a:p>
                      <a:pPr algn="l"/>
                      <a:endParaRPr lang="en-GB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400" dirty="0"/>
                        <a:t>Clustering, Principal component Analysis,</a:t>
                      </a:r>
                    </a:p>
                    <a:p>
                      <a:pPr algn="l"/>
                      <a:endParaRPr lang="en-GB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180400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GB" sz="1400" b="1" dirty="0"/>
                        <a:t>Reinforcement Learning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400" dirty="0"/>
                        <a:t>Algorithm learns to react to environment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Goal-oriented</a:t>
                      </a:r>
                    </a:p>
                    <a:p>
                      <a:pPr algn="l"/>
                      <a:r>
                        <a:rPr lang="en-GB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(learn policy or maximize ‘reward’)</a:t>
                      </a:r>
                      <a:endParaRPr lang="en-GB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400" dirty="0"/>
                        <a:t>adaptive dynamic programming, temporal-difference (TD) methods, Q-learning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686455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057550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98BBF9-C516-B019-4857-FE0FC69D1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Reminder: Supervised learning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59228D-9EBB-A29B-359C-863421A9DA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GB" dirty="0"/>
              <a:t>Classification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F407C0-75B8-14C6-3D1F-4D709303183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GB" sz="2400" dirty="0"/>
              <a:t>-If the output variable is discrete (classified to specific category or class)</a:t>
            </a:r>
          </a:p>
          <a:p>
            <a:pPr algn="just"/>
            <a:r>
              <a:rPr lang="en-GB" sz="2400" u="sng" dirty="0"/>
              <a:t>Example</a:t>
            </a:r>
            <a:r>
              <a:rPr lang="en-GB" sz="2400" dirty="0"/>
              <a:t>: Categorisation of animals into species based on their features</a:t>
            </a:r>
          </a:p>
          <a:p>
            <a:pPr algn="just"/>
            <a:r>
              <a:rPr lang="en-GB" sz="2400" dirty="0"/>
              <a:t>Performance is often measured by how accurate/precise is classification.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791C2C-1604-EDA7-2DB7-1FEFED62AB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GB" dirty="0"/>
              <a:t>Regression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5ABD379-EEEA-AFE3-8252-16E970BB5FEB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GB" sz="2400" dirty="0"/>
              <a:t>-If the output variable is continuous</a:t>
            </a:r>
          </a:p>
          <a:p>
            <a:pPr algn="just"/>
            <a:r>
              <a:rPr lang="en-GB" sz="2400" u="sng" dirty="0"/>
              <a:t>Example: </a:t>
            </a:r>
            <a:r>
              <a:rPr lang="en-GB" sz="2400" dirty="0"/>
              <a:t>predicting the house prices based on the provided parameters</a:t>
            </a:r>
          </a:p>
          <a:p>
            <a:pPr algn="just"/>
            <a:r>
              <a:rPr lang="en-GB" sz="2400" dirty="0"/>
              <a:t>Performance is often measured calculating the difference between predicted outputs and target.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2565B1E-A38C-7616-96BF-874DFC63C6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2204" y="5281851"/>
            <a:ext cx="2203180" cy="14650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24DF8DE-AF6B-6163-765D-93343F72E7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2643" y="5281851"/>
            <a:ext cx="2028163" cy="146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412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Process of Training and Prediction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41245234"/>
              </p:ext>
            </p:extLst>
          </p:nvPr>
        </p:nvGraphicFramePr>
        <p:xfrm>
          <a:off x="2495600" y="1916832"/>
          <a:ext cx="7416824" cy="17281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6" name="Content Placeholder 3"/>
          <p:cNvGraphicFramePr>
            <a:graphicFrameLocks/>
          </p:cNvGraphicFramePr>
          <p:nvPr/>
        </p:nvGraphicFramePr>
        <p:xfrm>
          <a:off x="2495600" y="4005064"/>
          <a:ext cx="7416824" cy="17281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2423592" y="1866063"/>
            <a:ext cx="244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Training the model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423592" y="4064623"/>
            <a:ext cx="244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Predicting the model</a:t>
            </a:r>
          </a:p>
        </p:txBody>
      </p:sp>
    </p:spTree>
    <p:extLst>
      <p:ext uri="{BB962C8B-B14F-4D97-AF65-F5344CB8AC3E}">
        <p14:creationId xmlns:p14="http://schemas.microsoft.com/office/powerpoint/2010/main" val="752806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  <p:bldGraphic spid="6" grpId="0">
        <p:bldAsOne/>
      </p:bldGraphic>
      <p:bldP spid="7" grpId="0"/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E3678C-4CBD-53FC-AF7C-35584F8F9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Introduction to Neural Networks</a:t>
            </a:r>
            <a:endParaRPr lang="en-GB" dirty="0"/>
          </a:p>
        </p:txBody>
      </p:sp>
      <p:pic>
        <p:nvPicPr>
          <p:cNvPr id="13" name="Picture 12" descr="Red Triangles">
            <a:extLst>
              <a:ext uri="{FF2B5EF4-FFF2-40B4-BE49-F238E27FC236}">
                <a16:creationId xmlns:a16="http://schemas.microsoft.com/office/drawing/2014/main" id="{BEA6F29C-6046-1CAC-6D6D-CFE42A570C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3497" y="2658972"/>
            <a:ext cx="3239594" cy="222957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8CF947F-82BB-2AAA-9B1D-6D0BCB854CB0}"/>
              </a:ext>
            </a:extLst>
          </p:cNvPr>
          <p:cNvSpPr txBox="1"/>
          <p:nvPr/>
        </p:nvSpPr>
        <p:spPr>
          <a:xfrm>
            <a:off x="4890052" y="1874952"/>
            <a:ext cx="68911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Our perception of the world is based on the interconnections among the neurons in our brain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FAFB70A1-126F-4099-2491-19BB9F068A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5818" y="4856814"/>
            <a:ext cx="3815952" cy="1636061"/>
          </a:xfrm>
          <a:prstGeom prst="rect">
            <a:avLst/>
          </a:prstGeom>
        </p:spPr>
      </p:pic>
      <p:pic>
        <p:nvPicPr>
          <p:cNvPr id="24" name="Content Placeholder 8" descr="A diagram of a network&#10;&#10;Description automatically generated">
            <a:extLst>
              <a:ext uri="{FF2B5EF4-FFF2-40B4-BE49-F238E27FC236}">
                <a16:creationId xmlns:a16="http://schemas.microsoft.com/office/drawing/2014/main" id="{84CE1CE8-301D-5DC3-0887-F1E224AEF3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7713716" y="2929033"/>
            <a:ext cx="3044053" cy="168944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ED779AF-0C4E-5D4D-6B96-BD6D5BACA0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41933" y="5026232"/>
            <a:ext cx="3511518" cy="55309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43761F1A-268D-BDD1-E74A-BD87FDAB29D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21335" y="5540796"/>
            <a:ext cx="2121265" cy="892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1058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09AF0E-FB92-9310-06DF-A3D57A26BB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7F9539-98B7-C98D-5951-0E59D7946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Introduction to Neural Networks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C81736-E4D3-BEBD-ACA7-77AFDAEBA48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0301" t="-21833" b="-1"/>
          <a:stretch/>
        </p:blipFill>
        <p:spPr>
          <a:xfrm>
            <a:off x="1232596" y="2934899"/>
            <a:ext cx="1364830" cy="170877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4CCEBCC-14A1-5F26-3C65-A511414A9233}"/>
              </a:ext>
            </a:extLst>
          </p:cNvPr>
          <p:cNvSpPr txBox="1"/>
          <p:nvPr/>
        </p:nvSpPr>
        <p:spPr>
          <a:xfrm>
            <a:off x="70464" y="2804937"/>
            <a:ext cx="3815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From Dataset (</a:t>
            </a:r>
            <a:r>
              <a:rPr lang="en-GB" b="1" i="0" dirty="0">
                <a:solidFill>
                  <a:srgbClr val="212529"/>
                </a:solidFill>
                <a:effectLst/>
                <a:latin typeface="Lato" panose="020F0502020204030204" pitchFamily="34" charset="0"/>
              </a:rPr>
              <a:t>MNIST</a:t>
            </a:r>
            <a:r>
              <a:rPr lang="en-GB" b="0" i="0" dirty="0">
                <a:solidFill>
                  <a:srgbClr val="212529"/>
                </a:solidFill>
                <a:effectLst/>
                <a:latin typeface="Lato" panose="020F0502020204030204" pitchFamily="34" charset="0"/>
              </a:rPr>
              <a:t> database)</a:t>
            </a:r>
            <a:endParaRPr lang="en-GB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D18C362-3D21-5F80-21E5-9BC6A37DCD40}"/>
              </a:ext>
            </a:extLst>
          </p:cNvPr>
          <p:cNvSpPr/>
          <p:nvPr/>
        </p:nvSpPr>
        <p:spPr>
          <a:xfrm>
            <a:off x="10303421" y="3651619"/>
            <a:ext cx="1311965" cy="1325563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8800" dirty="0"/>
              <a:t>4</a:t>
            </a:r>
            <a:endParaRPr lang="en-GB" dirty="0"/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FF029403-41DA-AC8F-9F70-EE7839B27D21}"/>
              </a:ext>
            </a:extLst>
          </p:cNvPr>
          <p:cNvCxnSpPr>
            <a:cxnSpLocks/>
          </p:cNvCxnSpPr>
          <p:nvPr/>
        </p:nvCxnSpPr>
        <p:spPr>
          <a:xfrm flipV="1">
            <a:off x="2597426" y="2590716"/>
            <a:ext cx="1904611" cy="1428277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5BD5BA46-5958-7D5E-0BA3-7298152F8EBE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8152622" y="2312316"/>
            <a:ext cx="2150799" cy="200208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4" name="Content Placeholder 8" descr="A diagram of a network&#10;&#10;Description automatically generated">
            <a:extLst>
              <a:ext uri="{FF2B5EF4-FFF2-40B4-BE49-F238E27FC236}">
                <a16:creationId xmlns:a16="http://schemas.microsoft.com/office/drawing/2014/main" id="{094FF4C2-7FCD-B018-F795-222292A8C0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4399722" y="4314401"/>
            <a:ext cx="3044053" cy="16894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48EBD7A-1879-DAE4-C3E3-DE33F773A3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33151" y="6216327"/>
            <a:ext cx="3511518" cy="553096"/>
          </a:xfrm>
          <a:prstGeom prst="rect">
            <a:avLst/>
          </a:prstGeom>
        </p:spPr>
      </p:pic>
      <p:pic>
        <p:nvPicPr>
          <p:cNvPr id="11" name="Picture 10" descr="Red Triangles">
            <a:extLst>
              <a:ext uri="{FF2B5EF4-FFF2-40B4-BE49-F238E27FC236}">
                <a16:creationId xmlns:a16="http://schemas.microsoft.com/office/drawing/2014/main" id="{F1650A0D-CA83-9AB4-058C-2E50214B014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9722" y="1658451"/>
            <a:ext cx="3239594" cy="2229571"/>
          </a:xfrm>
          <a:prstGeom prst="rect">
            <a:avLst/>
          </a:prstGeom>
        </p:spPr>
      </p:pic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F6212CBD-3032-3351-66A1-E95537B3007D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2597426" y="4231470"/>
            <a:ext cx="1802296" cy="927656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8441EE52-9596-E6FD-B2EB-C3CDA5DB575C}"/>
              </a:ext>
            </a:extLst>
          </p:cNvPr>
          <p:cNvCxnSpPr>
            <a:cxnSpLocks/>
          </p:cNvCxnSpPr>
          <p:nvPr/>
        </p:nvCxnSpPr>
        <p:spPr>
          <a:xfrm flipV="1">
            <a:off x="7639316" y="4643676"/>
            <a:ext cx="2664105" cy="61412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39543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C2221-1E3F-E00D-4FF6-5EF23D2A31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5" y="307447"/>
            <a:ext cx="10693884" cy="110993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Introduction to Neural Networks</a:t>
            </a:r>
          </a:p>
        </p:txBody>
      </p:sp>
      <p:pic>
        <p:nvPicPr>
          <p:cNvPr id="4" name="Content Placeholder 8" descr="A diagram of a network&#10;&#10;Description automatically generated">
            <a:extLst>
              <a:ext uri="{FF2B5EF4-FFF2-40B4-BE49-F238E27FC236}">
                <a16:creationId xmlns:a16="http://schemas.microsoft.com/office/drawing/2014/main" id="{9B3C2832-A784-6872-089A-7E5A09032A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761995" y="1907134"/>
            <a:ext cx="5804955" cy="32217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14401CB-3EF5-6B0D-5021-9CA93A9C57B5}"/>
              </a:ext>
            </a:extLst>
          </p:cNvPr>
          <p:cNvSpPr txBox="1"/>
          <p:nvPr/>
        </p:nvSpPr>
        <p:spPr>
          <a:xfrm>
            <a:off x="7246789" y="1877650"/>
            <a:ext cx="4265370" cy="39026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Neural networks are computational models inspired by the brain, designed to recognize patterns.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/>
              <a:t>Key Idea: Learn from the data by adjusting the weights between neurons.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b="1" dirty="0">
                <a:solidFill>
                  <a:srgbClr val="FF0000"/>
                </a:solidFill>
              </a:rPr>
              <a:t>Can be used for both classification tasks and regression 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761B8D8-1B03-26D8-94FB-9A88A79EC6A6}"/>
              </a:ext>
            </a:extLst>
          </p:cNvPr>
          <p:cNvCxnSpPr>
            <a:cxnSpLocks/>
          </p:cNvCxnSpPr>
          <p:nvPr/>
        </p:nvCxnSpPr>
        <p:spPr>
          <a:xfrm flipH="1">
            <a:off x="2756452" y="4837043"/>
            <a:ext cx="145774" cy="107342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003786F-745C-E2F1-C163-6621255916C5}"/>
              </a:ext>
            </a:extLst>
          </p:cNvPr>
          <p:cNvSpPr txBox="1"/>
          <p:nvPr/>
        </p:nvSpPr>
        <p:spPr>
          <a:xfrm>
            <a:off x="2319130" y="5910469"/>
            <a:ext cx="1484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neurons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8F5E66C-1247-1193-7199-81CA41508AAA}"/>
              </a:ext>
            </a:extLst>
          </p:cNvPr>
          <p:cNvSpPr txBox="1"/>
          <p:nvPr/>
        </p:nvSpPr>
        <p:spPr>
          <a:xfrm>
            <a:off x="1272209" y="2617303"/>
            <a:ext cx="1484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x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A1E9718-A8CC-05B9-4607-5B8E0A023BEE}"/>
              </a:ext>
            </a:extLst>
          </p:cNvPr>
          <p:cNvSpPr txBox="1"/>
          <p:nvPr/>
        </p:nvSpPr>
        <p:spPr>
          <a:xfrm>
            <a:off x="5565913" y="3059668"/>
            <a:ext cx="1484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y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114C03E-0EE7-70F6-7109-2B38F03F2E9F}"/>
              </a:ext>
            </a:extLst>
          </p:cNvPr>
          <p:cNvCxnSpPr>
            <a:cxnSpLocks/>
          </p:cNvCxnSpPr>
          <p:nvPr/>
        </p:nvCxnSpPr>
        <p:spPr>
          <a:xfrm>
            <a:off x="3582065" y="4572000"/>
            <a:ext cx="658630" cy="120828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C42AA16F-D9DA-CB29-34F7-361DFDB85718}"/>
              </a:ext>
            </a:extLst>
          </p:cNvPr>
          <p:cNvSpPr txBox="1"/>
          <p:nvPr/>
        </p:nvSpPr>
        <p:spPr>
          <a:xfrm>
            <a:off x="4000006" y="5780285"/>
            <a:ext cx="1484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weights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C7CA684-23D8-30C0-77E6-91CE42DFE70A}"/>
              </a:ext>
            </a:extLst>
          </p:cNvPr>
          <p:cNvCxnSpPr>
            <a:cxnSpLocks/>
          </p:cNvCxnSpPr>
          <p:nvPr/>
        </p:nvCxnSpPr>
        <p:spPr>
          <a:xfrm>
            <a:off x="2255933" y="4524742"/>
            <a:ext cx="1838989" cy="125554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10A06D9-DFF2-0948-575F-A18174D168FF}"/>
              </a:ext>
            </a:extLst>
          </p:cNvPr>
          <p:cNvCxnSpPr>
            <a:cxnSpLocks/>
          </p:cNvCxnSpPr>
          <p:nvPr/>
        </p:nvCxnSpPr>
        <p:spPr>
          <a:xfrm flipH="1">
            <a:off x="2878497" y="4776837"/>
            <a:ext cx="1241854" cy="105070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83611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DFCF3D-F29B-8583-53CC-8A69A35214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EA4ED-6780-1C44-4D33-316F1F083C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Components of Neural Networks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613F32-5753-4694-AB1B-3817BDE83256}"/>
              </a:ext>
            </a:extLst>
          </p:cNvPr>
          <p:cNvSpPr txBox="1"/>
          <p:nvPr/>
        </p:nvSpPr>
        <p:spPr>
          <a:xfrm>
            <a:off x="967292" y="4323533"/>
            <a:ext cx="10711416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endParaRPr lang="en-GB" b="1" dirty="0"/>
          </a:p>
          <a:p>
            <a:pPr marL="342900" indent="-342900">
              <a:buFont typeface="+mj-lt"/>
              <a:buAutoNum type="arabicPeriod"/>
            </a:pPr>
            <a:endParaRPr lang="en-GB" b="1" dirty="0"/>
          </a:p>
          <a:p>
            <a:pPr marL="342900" indent="-342900">
              <a:buFont typeface="+mj-lt"/>
              <a:buAutoNum type="arabicPeriod"/>
            </a:pPr>
            <a:r>
              <a:rPr lang="en-GB" b="1" dirty="0"/>
              <a:t>Neurons/nodes</a:t>
            </a:r>
            <a:r>
              <a:rPr lang="en-GB" dirty="0"/>
              <a:t> receive input, performs a computation , and pass the result through an activation function. 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Layers consist of </a:t>
            </a:r>
            <a:r>
              <a:rPr lang="en-GB" b="1" dirty="0"/>
              <a:t>an input layer</a:t>
            </a:r>
            <a:r>
              <a:rPr lang="en-GB" dirty="0"/>
              <a:t>, one or more </a:t>
            </a:r>
            <a:r>
              <a:rPr lang="en-GB" b="1" dirty="0"/>
              <a:t>hidden layers</a:t>
            </a:r>
            <a:r>
              <a:rPr lang="en-GB" dirty="0"/>
              <a:t>, and </a:t>
            </a:r>
            <a:r>
              <a:rPr lang="en-GB" b="1" dirty="0"/>
              <a:t>an output layer</a:t>
            </a:r>
            <a:r>
              <a:rPr lang="en-GB" dirty="0"/>
              <a:t>. 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Neurons are connected by </a:t>
            </a:r>
            <a:r>
              <a:rPr lang="en-GB" b="1" dirty="0"/>
              <a:t>weights</a:t>
            </a:r>
            <a:r>
              <a:rPr lang="en-GB" dirty="0"/>
              <a:t>, which are adjusted during learning. </a:t>
            </a:r>
          </a:p>
          <a:p>
            <a:pPr marL="342900" indent="-342900">
              <a:buFont typeface="+mj-lt"/>
              <a:buAutoNum type="arabicPeriod"/>
            </a:pPr>
            <a:r>
              <a:rPr lang="en-GB" b="1" dirty="0"/>
              <a:t>Activation functions </a:t>
            </a:r>
            <a:r>
              <a:rPr lang="en-GB" dirty="0"/>
              <a:t>are mathematical functions applied to the neuron’s output.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F561488-60FA-E723-85A9-C658F85D6B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194" y="1936634"/>
            <a:ext cx="5643339" cy="237454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BBE6B8B-1B8E-81A6-BEE8-ED0E74183A49}"/>
              </a:ext>
            </a:extLst>
          </p:cNvPr>
          <p:cNvSpPr txBox="1"/>
          <p:nvPr/>
        </p:nvSpPr>
        <p:spPr>
          <a:xfrm>
            <a:off x="2083896" y="1681894"/>
            <a:ext cx="37935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rgbClr val="FF0000"/>
                </a:solidFill>
              </a:rPr>
              <a:t>Anatomy of an artificial neuron</a:t>
            </a:r>
          </a:p>
        </p:txBody>
      </p:sp>
      <p:pic>
        <p:nvPicPr>
          <p:cNvPr id="3" name="Content Placeholder 8" descr="A diagram of a network&#10;&#10;Description automatically generated">
            <a:extLst>
              <a:ext uri="{FF2B5EF4-FFF2-40B4-BE49-F238E27FC236}">
                <a16:creationId xmlns:a16="http://schemas.microsoft.com/office/drawing/2014/main" id="{E385E5E9-9CB7-9751-ECC5-201AFD08C9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7123188" y="1428194"/>
            <a:ext cx="4555520" cy="252831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70F1F1F-6BDE-D366-F556-CCC35D4819B4}"/>
              </a:ext>
            </a:extLst>
          </p:cNvPr>
          <p:cNvSpPr txBox="1"/>
          <p:nvPr/>
        </p:nvSpPr>
        <p:spPr>
          <a:xfrm>
            <a:off x="7567771" y="2057713"/>
            <a:ext cx="11647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x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A426911-DE6A-3A4D-C424-09B184885906}"/>
              </a:ext>
            </a:extLst>
          </p:cNvPr>
          <p:cNvSpPr txBox="1"/>
          <p:nvPr/>
        </p:nvSpPr>
        <p:spPr>
          <a:xfrm>
            <a:off x="11027219" y="2349801"/>
            <a:ext cx="11647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y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A86A3DE-C341-A29F-00B0-2B048B8C1DE1}"/>
              </a:ext>
            </a:extLst>
          </p:cNvPr>
          <p:cNvCxnSpPr>
            <a:cxnSpLocks/>
          </p:cNvCxnSpPr>
          <p:nvPr/>
        </p:nvCxnSpPr>
        <p:spPr>
          <a:xfrm flipH="1">
            <a:off x="8666922" y="3752338"/>
            <a:ext cx="75818" cy="60012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A95F3399-C1C6-1C41-0FC5-0363AC825CB0}"/>
              </a:ext>
            </a:extLst>
          </p:cNvPr>
          <p:cNvSpPr txBox="1"/>
          <p:nvPr/>
        </p:nvSpPr>
        <p:spPr>
          <a:xfrm>
            <a:off x="8215791" y="4297325"/>
            <a:ext cx="1484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neurons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F5263E4-2B17-6711-D170-B4AE1747C95E}"/>
              </a:ext>
            </a:extLst>
          </p:cNvPr>
          <p:cNvSpPr txBox="1"/>
          <p:nvPr/>
        </p:nvSpPr>
        <p:spPr>
          <a:xfrm>
            <a:off x="9860345" y="4359576"/>
            <a:ext cx="1484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weights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DD4E6F5-BDBD-3A5D-EDCF-B34617F7B527}"/>
              </a:ext>
            </a:extLst>
          </p:cNvPr>
          <p:cNvCxnSpPr>
            <a:cxnSpLocks/>
          </p:cNvCxnSpPr>
          <p:nvPr/>
        </p:nvCxnSpPr>
        <p:spPr>
          <a:xfrm>
            <a:off x="9400948" y="3512249"/>
            <a:ext cx="563525" cy="100578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60886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4318</TotalTime>
  <Words>1410</Words>
  <Application>Microsoft Office PowerPoint</Application>
  <PresentationFormat>Widescreen</PresentationFormat>
  <Paragraphs>218</Paragraphs>
  <Slides>27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Aptos</vt:lpstr>
      <vt:lpstr>Aptos Display</vt:lpstr>
      <vt:lpstr>Arial</vt:lpstr>
      <vt:lpstr>Cambria Math</vt:lpstr>
      <vt:lpstr>Lato</vt:lpstr>
      <vt:lpstr>Office Theme</vt:lpstr>
      <vt:lpstr>Introduction to Neural Networks</vt:lpstr>
      <vt:lpstr>Outline</vt:lpstr>
      <vt:lpstr>Reminder: Machine Learning techniques</vt:lpstr>
      <vt:lpstr>Reminder: Supervised learning</vt:lpstr>
      <vt:lpstr>Process of Training and Prediction</vt:lpstr>
      <vt:lpstr>Introduction to Neural Networks</vt:lpstr>
      <vt:lpstr>Introduction to Neural Networks</vt:lpstr>
      <vt:lpstr>Introduction to Neural Networks</vt:lpstr>
      <vt:lpstr>Components of Neural Networks</vt:lpstr>
      <vt:lpstr>Single Layer Perceptron</vt:lpstr>
      <vt:lpstr>Activation Functions</vt:lpstr>
      <vt:lpstr>Training Perceptron (1)</vt:lpstr>
      <vt:lpstr>Training Perceptron (2)</vt:lpstr>
      <vt:lpstr>Example of use of Single Layer Perceptron </vt:lpstr>
      <vt:lpstr>Example of use of Single Layer Perceptron (2) </vt:lpstr>
      <vt:lpstr>Perceptron Limitations</vt:lpstr>
      <vt:lpstr>Basic Features of MLP</vt:lpstr>
      <vt:lpstr>Training MLP (1)</vt:lpstr>
      <vt:lpstr>Training MLP (2)</vt:lpstr>
      <vt:lpstr>Loss Function </vt:lpstr>
      <vt:lpstr>Multilayer Perceptron</vt:lpstr>
      <vt:lpstr>Example of using MLP</vt:lpstr>
      <vt:lpstr>Example of using MLP</vt:lpstr>
      <vt:lpstr>Summary of MLP</vt:lpstr>
      <vt:lpstr>When to implement Neural Networks</vt:lpstr>
      <vt:lpstr>Challenges with Neural Networks</vt:lpstr>
      <vt:lpstr>Summary                                      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Karina Nurlybayeva</dc:creator>
  <cp:lastModifiedBy>Karina Nurlybayeva</cp:lastModifiedBy>
  <cp:revision>1</cp:revision>
  <dcterms:created xsi:type="dcterms:W3CDTF">2025-01-14T20:10:57Z</dcterms:created>
  <dcterms:modified xsi:type="dcterms:W3CDTF">2025-01-20T23:58:27Z</dcterms:modified>
</cp:coreProperties>
</file>